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3"/>
  </p:notesMasterIdLst>
  <p:handoutMasterIdLst>
    <p:handoutMasterId r:id="rId14"/>
  </p:handoutMasterIdLst>
  <p:sldIdLst>
    <p:sldId id="369" r:id="rId2"/>
    <p:sldId id="560" r:id="rId3"/>
    <p:sldId id="564" r:id="rId4"/>
    <p:sldId id="565" r:id="rId5"/>
    <p:sldId id="561" r:id="rId6"/>
    <p:sldId id="562" r:id="rId7"/>
    <p:sldId id="563" r:id="rId8"/>
    <p:sldId id="566" r:id="rId9"/>
    <p:sldId id="567" r:id="rId10"/>
    <p:sldId id="568" r:id="rId11"/>
    <p:sldId id="553" r:id="rId12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usammenfassungsabschnitt" id="{300D3AD5-AA31-446E-8E3D-87B3772D592E}">
          <p14:sldIdLst>
            <p14:sldId id="369"/>
            <p14:sldId id="560"/>
            <p14:sldId id="564"/>
            <p14:sldId id="565"/>
            <p14:sldId id="561"/>
            <p14:sldId id="562"/>
            <p14:sldId id="563"/>
            <p14:sldId id="566"/>
            <p14:sldId id="567"/>
            <p14:sldId id="568"/>
            <p14:sldId id="5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60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ter Kemmerer-Fleckenstein" initials="kefl" lastIdx="2" clrIdx="0">
    <p:extLst>
      <p:ext uri="{19B8F6BF-5375-455C-9EA6-DF929625EA0E}">
        <p15:presenceInfo xmlns:p15="http://schemas.microsoft.com/office/powerpoint/2012/main" userId="Dieter Kemmerer-Fleckenste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7D9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F01A1F-CAE7-452A-B47A-0660BB82FBDA}" v="1679" dt="2025-04-23T12:36:26.9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88737" autoAdjust="0"/>
  </p:normalViewPr>
  <p:slideViewPr>
    <p:cSldViewPr showGuides="1">
      <p:cViewPr varScale="1">
        <p:scale>
          <a:sx n="115" d="100"/>
          <a:sy n="115" d="100"/>
        </p:scale>
        <p:origin x="720" y="108"/>
      </p:cViewPr>
      <p:guideLst>
        <p:guide orient="horz" pos="1814"/>
        <p:guide pos="604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89" d="100"/>
          <a:sy n="89" d="100"/>
        </p:scale>
        <p:origin x="3732" y="96"/>
      </p:cViewPr>
      <p:guideLst>
        <p:guide orient="horz" pos="3110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eter" userId="10443640f0136214" providerId="LiveId" clId="{CCF01A1F-CAE7-452A-B47A-0660BB82FBDA}"/>
    <pc:docChg chg="undo custSel addSld modSld sldOrd modMainMaster modSection">
      <pc:chgData name="Dieter" userId="10443640f0136214" providerId="LiveId" clId="{CCF01A1F-CAE7-452A-B47A-0660BB82FBDA}" dt="2025-04-24T07:30:42.017" v="4878" actId="20577"/>
      <pc:docMkLst>
        <pc:docMk/>
      </pc:docMkLst>
      <pc:sldChg chg="addSp delSp modSp mod chgLayout">
        <pc:chgData name="Dieter" userId="10443640f0136214" providerId="LiveId" clId="{CCF01A1F-CAE7-452A-B47A-0660BB82FBDA}" dt="2025-04-24T07:24:36.297" v="4875" actId="478"/>
        <pc:sldMkLst>
          <pc:docMk/>
          <pc:sldMk cId="2826322416" sldId="369"/>
        </pc:sldMkLst>
        <pc:spChg chg="del">
          <ac:chgData name="Dieter" userId="10443640f0136214" providerId="LiveId" clId="{CCF01A1F-CAE7-452A-B47A-0660BB82FBDA}" dt="2025-04-24T07:24:36.297" v="4875" actId="478"/>
          <ac:spMkLst>
            <pc:docMk/>
            <pc:sldMk cId="2826322416" sldId="369"/>
            <ac:spMk id="5" creationId="{9D251615-FF91-2E76-E157-87082054503D}"/>
          </ac:spMkLst>
        </pc:spChg>
        <pc:spChg chg="mod ord">
          <ac:chgData name="Dieter" userId="10443640f0136214" providerId="LiveId" clId="{CCF01A1F-CAE7-452A-B47A-0660BB82FBDA}" dt="2025-04-22T12:20:01.485" v="0" actId="700"/>
          <ac:spMkLst>
            <pc:docMk/>
            <pc:sldMk cId="2826322416" sldId="369"/>
            <ac:spMk id="38" creationId="{00000000-0000-0000-0000-000000000000}"/>
          </ac:spMkLst>
        </pc:spChg>
        <pc:picChg chg="add mod">
          <ac:chgData name="Dieter" userId="10443640f0136214" providerId="LiveId" clId="{CCF01A1F-CAE7-452A-B47A-0660BB82FBDA}" dt="2025-04-23T09:24:11.148" v="4507" actId="14100"/>
          <ac:picMkLst>
            <pc:docMk/>
            <pc:sldMk cId="2826322416" sldId="369"/>
            <ac:picMk id="3" creationId="{06093BBE-E220-C118-0C3D-02C8689CC606}"/>
          </ac:picMkLst>
        </pc:picChg>
      </pc:sldChg>
      <pc:sldChg chg="modSp mod">
        <pc:chgData name="Dieter" userId="10443640f0136214" providerId="LiveId" clId="{CCF01A1F-CAE7-452A-B47A-0660BB82FBDA}" dt="2025-04-24T07:23:12.926" v="4874" actId="12"/>
        <pc:sldMkLst>
          <pc:docMk/>
          <pc:sldMk cId="113712905" sldId="553"/>
        </pc:sldMkLst>
        <pc:spChg chg="mod">
          <ac:chgData name="Dieter" userId="10443640f0136214" providerId="LiveId" clId="{CCF01A1F-CAE7-452A-B47A-0660BB82FBDA}" dt="2025-04-24T07:23:12.926" v="4874" actId="12"/>
          <ac:spMkLst>
            <pc:docMk/>
            <pc:sldMk cId="113712905" sldId="553"/>
            <ac:spMk id="19" creationId="{09A36765-1A96-4393-E641-778985CB6BD2}"/>
          </ac:spMkLst>
        </pc:spChg>
      </pc:sldChg>
      <pc:sldChg chg="addSp delSp modSp mod delAnim modAnim">
        <pc:chgData name="Dieter" userId="10443640f0136214" providerId="LiveId" clId="{CCF01A1F-CAE7-452A-B47A-0660BB82FBDA}" dt="2025-04-24T07:21:48.440" v="4863" actId="12"/>
        <pc:sldMkLst>
          <pc:docMk/>
          <pc:sldMk cId="982159801" sldId="560"/>
        </pc:sldMkLst>
        <pc:spChg chg="add mod">
          <ac:chgData name="Dieter" userId="10443640f0136214" providerId="LiveId" clId="{CCF01A1F-CAE7-452A-B47A-0660BB82FBDA}" dt="2025-04-22T13:31:26.916" v="983" actId="1076"/>
          <ac:spMkLst>
            <pc:docMk/>
            <pc:sldMk cId="982159801" sldId="560"/>
            <ac:spMk id="5" creationId="{52740A0B-0D16-2DBB-9ECC-D40C27CB613C}"/>
          </ac:spMkLst>
        </pc:spChg>
        <pc:spChg chg="mod">
          <ac:chgData name="Dieter" userId="10443640f0136214" providerId="LiveId" clId="{CCF01A1F-CAE7-452A-B47A-0660BB82FBDA}" dt="2025-04-22T13:23:27.952" v="572" actId="947"/>
          <ac:spMkLst>
            <pc:docMk/>
            <pc:sldMk cId="982159801" sldId="560"/>
            <ac:spMk id="8" creationId="{4920183B-11FF-62A7-30D0-FFAAC31D0B14}"/>
          </ac:spMkLst>
        </pc:spChg>
        <pc:spChg chg="mod">
          <ac:chgData name="Dieter" userId="10443640f0136214" providerId="LiveId" clId="{CCF01A1F-CAE7-452A-B47A-0660BB82FBDA}" dt="2025-04-24T07:21:48.440" v="4863" actId="12"/>
          <ac:spMkLst>
            <pc:docMk/>
            <pc:sldMk cId="982159801" sldId="560"/>
            <ac:spMk id="9" creationId="{4C2240D5-7BA8-5F3D-459A-5C2AF3727976}"/>
          </ac:spMkLst>
        </pc:spChg>
        <pc:spChg chg="add del mod">
          <ac:chgData name="Dieter" userId="10443640f0136214" providerId="LiveId" clId="{CCF01A1F-CAE7-452A-B47A-0660BB82FBDA}" dt="2025-04-22T13:28:01.323" v="783" actId="478"/>
          <ac:spMkLst>
            <pc:docMk/>
            <pc:sldMk cId="982159801" sldId="560"/>
            <ac:spMk id="10" creationId="{38FAAC95-C3C6-0DB3-929F-B27A528D9E59}"/>
          </ac:spMkLst>
        </pc:spChg>
        <pc:spChg chg="mod">
          <ac:chgData name="Dieter" userId="10443640f0136214" providerId="LiveId" clId="{CCF01A1F-CAE7-452A-B47A-0660BB82FBDA}" dt="2025-04-23T07:27:12.498" v="1891"/>
          <ac:spMkLst>
            <pc:docMk/>
            <pc:sldMk cId="982159801" sldId="560"/>
            <ac:spMk id="11" creationId="{95CE91B4-8A40-6692-AE5B-5D1DEAEDCC2C}"/>
          </ac:spMkLst>
        </pc:spChg>
        <pc:grpChg chg="add mod">
          <ac:chgData name="Dieter" userId="10443640f0136214" providerId="LiveId" clId="{CCF01A1F-CAE7-452A-B47A-0660BB82FBDA}" dt="2025-04-23T07:27:12.498" v="1891"/>
          <ac:grpSpMkLst>
            <pc:docMk/>
            <pc:sldMk cId="982159801" sldId="560"/>
            <ac:grpSpMk id="6" creationId="{7439C17F-5694-2DE7-5EAE-85671B609C71}"/>
          </ac:grpSpMkLst>
        </pc:grpChg>
        <pc:picChg chg="add del mod">
          <ac:chgData name="Dieter" userId="10443640f0136214" providerId="LiveId" clId="{CCF01A1F-CAE7-452A-B47A-0660BB82FBDA}" dt="2025-04-22T12:35:52.229" v="270" actId="478"/>
          <ac:picMkLst>
            <pc:docMk/>
            <pc:sldMk cId="982159801" sldId="560"/>
            <ac:picMk id="3" creationId="{1D24C311-609D-BF07-1C6D-17F0ECF52D33}"/>
          </ac:picMkLst>
        </pc:picChg>
        <pc:picChg chg="add del mod">
          <ac:chgData name="Dieter" userId="10443640f0136214" providerId="LiveId" clId="{CCF01A1F-CAE7-452A-B47A-0660BB82FBDA}" dt="2025-04-22T12:36:34.653" v="287" actId="478"/>
          <ac:picMkLst>
            <pc:docMk/>
            <pc:sldMk cId="982159801" sldId="560"/>
            <ac:picMk id="6" creationId="{A4DF0B97-1510-0B99-2808-01256A529710}"/>
          </ac:picMkLst>
        </pc:picChg>
        <pc:picChg chg="mod">
          <ac:chgData name="Dieter" userId="10443640f0136214" providerId="LiveId" clId="{CCF01A1F-CAE7-452A-B47A-0660BB82FBDA}" dt="2025-04-23T07:41:08.007" v="2180" actId="692"/>
          <ac:picMkLst>
            <pc:docMk/>
            <pc:sldMk cId="982159801" sldId="560"/>
            <ac:picMk id="7" creationId="{B8377DFA-ED0C-82E7-6D85-7A2D5619407E}"/>
          </ac:picMkLst>
        </pc:picChg>
        <pc:picChg chg="mod">
          <ac:chgData name="Dieter" userId="10443640f0136214" providerId="LiveId" clId="{CCF01A1F-CAE7-452A-B47A-0660BB82FBDA}" dt="2025-04-23T07:41:16.535" v="2182" actId="692"/>
          <ac:picMkLst>
            <pc:docMk/>
            <pc:sldMk cId="982159801" sldId="560"/>
            <ac:picMk id="10" creationId="{315222F8-6C25-C72F-81A4-E582E766331B}"/>
          </ac:picMkLst>
        </pc:picChg>
        <pc:picChg chg="add del mod">
          <ac:chgData name="Dieter" userId="10443640f0136214" providerId="LiveId" clId="{CCF01A1F-CAE7-452A-B47A-0660BB82FBDA}" dt="2025-04-22T12:43:10.120" v="289" actId="478"/>
          <ac:picMkLst>
            <pc:docMk/>
            <pc:sldMk cId="982159801" sldId="560"/>
            <ac:picMk id="11" creationId="{AFE9FAD8-AD48-A7AF-DC0B-94E49A7293E5}"/>
          </ac:picMkLst>
        </pc:picChg>
        <pc:picChg chg="add del mod">
          <ac:chgData name="Dieter" userId="10443640f0136214" providerId="LiveId" clId="{CCF01A1F-CAE7-452A-B47A-0660BB82FBDA}" dt="2025-04-22T13:18:40.843" v="380" actId="478"/>
          <ac:picMkLst>
            <pc:docMk/>
            <pc:sldMk cId="982159801" sldId="560"/>
            <ac:picMk id="13" creationId="{BF144A9D-6634-E4C5-70D7-5E439BCE4A60}"/>
          </ac:picMkLst>
        </pc:picChg>
      </pc:sldChg>
      <pc:sldChg chg="addSp delSp modSp mod ord">
        <pc:chgData name="Dieter" userId="10443640f0136214" providerId="LiveId" clId="{CCF01A1F-CAE7-452A-B47A-0660BB82FBDA}" dt="2025-04-24T07:22:37.229" v="4869" actId="12"/>
        <pc:sldMkLst>
          <pc:docMk/>
          <pc:sldMk cId="1777940519" sldId="561"/>
        </pc:sldMkLst>
        <pc:spChg chg="del">
          <ac:chgData name="Dieter" userId="10443640f0136214" providerId="LiveId" clId="{CCF01A1F-CAE7-452A-B47A-0660BB82FBDA}" dt="2025-04-23T07:35:50.675" v="1961" actId="478"/>
          <ac:spMkLst>
            <pc:docMk/>
            <pc:sldMk cId="1777940519" sldId="561"/>
            <ac:spMk id="8" creationId="{4920183B-11FF-62A7-30D0-FFAAC31D0B14}"/>
          </ac:spMkLst>
        </pc:spChg>
        <pc:spChg chg="add mod">
          <ac:chgData name="Dieter" userId="10443640f0136214" providerId="LiveId" clId="{CCF01A1F-CAE7-452A-B47A-0660BB82FBDA}" dt="2025-04-23T07:35:52.116" v="1962"/>
          <ac:spMkLst>
            <pc:docMk/>
            <pc:sldMk cId="1777940519" sldId="561"/>
            <ac:spMk id="9" creationId="{6AFB6999-4524-2968-49F9-2E610AD16080}"/>
          </ac:spMkLst>
        </pc:spChg>
        <pc:spChg chg="add mod">
          <ac:chgData name="Dieter" userId="10443640f0136214" providerId="LiveId" clId="{CCF01A1F-CAE7-452A-B47A-0660BB82FBDA}" dt="2025-04-24T07:22:37.229" v="4869" actId="12"/>
          <ac:spMkLst>
            <pc:docMk/>
            <pc:sldMk cId="1777940519" sldId="561"/>
            <ac:spMk id="10" creationId="{29F9C27D-4345-DAD8-6FD2-61BDF3564479}"/>
          </ac:spMkLst>
        </pc:spChg>
        <pc:spChg chg="add mod">
          <ac:chgData name="Dieter" userId="10443640f0136214" providerId="LiveId" clId="{CCF01A1F-CAE7-452A-B47A-0660BB82FBDA}" dt="2025-04-23T07:40:54.760" v="2178" actId="164"/>
          <ac:spMkLst>
            <pc:docMk/>
            <pc:sldMk cId="1777940519" sldId="561"/>
            <ac:spMk id="12" creationId="{F5325495-0BED-C171-5898-9D367E96562C}"/>
          </ac:spMkLst>
        </pc:spChg>
        <pc:grpChg chg="add mod">
          <ac:chgData name="Dieter" userId="10443640f0136214" providerId="LiveId" clId="{CCF01A1F-CAE7-452A-B47A-0660BB82FBDA}" dt="2025-04-23T07:42:14.772" v="2187" actId="1076"/>
          <ac:grpSpMkLst>
            <pc:docMk/>
            <pc:sldMk cId="1777940519" sldId="561"/>
            <ac:grpSpMk id="2" creationId="{4C0E088A-4509-E1CC-D341-E50DE48ED58B}"/>
          </ac:grpSpMkLst>
        </pc:grpChg>
        <pc:picChg chg="add mod">
          <ac:chgData name="Dieter" userId="10443640f0136214" providerId="LiveId" clId="{CCF01A1F-CAE7-452A-B47A-0660BB82FBDA}" dt="2025-04-23T08:06:32.439" v="2751" actId="1076"/>
          <ac:picMkLst>
            <pc:docMk/>
            <pc:sldMk cId="1777940519" sldId="561"/>
            <ac:picMk id="3" creationId="{5FA4066D-6EB7-7E6C-C88B-4E7AFD2EBEDB}"/>
          </ac:picMkLst>
        </pc:picChg>
        <pc:picChg chg="del">
          <ac:chgData name="Dieter" userId="10443640f0136214" providerId="LiveId" clId="{CCF01A1F-CAE7-452A-B47A-0660BB82FBDA}" dt="2025-04-22T12:28:05.518" v="145" actId="478"/>
          <ac:picMkLst>
            <pc:docMk/>
            <pc:sldMk cId="1777940519" sldId="561"/>
            <ac:picMk id="4" creationId="{CE4249C2-D8FF-1C4C-ECE5-3E103D6FA354}"/>
          </ac:picMkLst>
        </pc:picChg>
        <pc:picChg chg="del">
          <ac:chgData name="Dieter" userId="10443640f0136214" providerId="LiveId" clId="{CCF01A1F-CAE7-452A-B47A-0660BB82FBDA}" dt="2025-04-22T12:28:03.718" v="142" actId="478"/>
          <ac:picMkLst>
            <pc:docMk/>
            <pc:sldMk cId="1777940519" sldId="561"/>
            <ac:picMk id="6" creationId="{937651DE-E1AC-93C1-04DD-F780AD10C889}"/>
          </ac:picMkLst>
        </pc:picChg>
        <pc:picChg chg="add del mod modCrop">
          <ac:chgData name="Dieter" userId="10443640f0136214" providerId="LiveId" clId="{CCF01A1F-CAE7-452A-B47A-0660BB82FBDA}" dt="2025-04-22T12:47:15.576" v="312" actId="478"/>
          <ac:picMkLst>
            <pc:docMk/>
            <pc:sldMk cId="1777940519" sldId="561"/>
            <ac:picMk id="7" creationId="{7091B38E-9F0C-47C6-474C-9D3655F7CC8F}"/>
          </ac:picMkLst>
        </pc:picChg>
        <pc:picChg chg="del">
          <ac:chgData name="Dieter" userId="10443640f0136214" providerId="LiveId" clId="{CCF01A1F-CAE7-452A-B47A-0660BB82FBDA}" dt="2025-04-22T12:28:04.293" v="143" actId="478"/>
          <ac:picMkLst>
            <pc:docMk/>
            <pc:sldMk cId="1777940519" sldId="561"/>
            <ac:picMk id="9" creationId="{E63BB226-142D-9A8A-F770-E7C478A2E253}"/>
          </ac:picMkLst>
        </pc:picChg>
        <pc:picChg chg="add mod modCrop">
          <ac:chgData name="Dieter" userId="10443640f0136214" providerId="LiveId" clId="{CCF01A1F-CAE7-452A-B47A-0660BB82FBDA}" dt="2025-04-23T07:41:28.968" v="2184" actId="692"/>
          <ac:picMkLst>
            <pc:docMk/>
            <pc:sldMk cId="1777940519" sldId="561"/>
            <ac:picMk id="11" creationId="{A93D6132-6B2C-8F40-325A-822FECF4E7C5}"/>
          </ac:picMkLst>
        </pc:picChg>
        <pc:picChg chg="add del mod modCrop">
          <ac:chgData name="Dieter" userId="10443640f0136214" providerId="LiveId" clId="{CCF01A1F-CAE7-452A-B47A-0660BB82FBDA}" dt="2025-04-23T07:37:05.600" v="2020" actId="478"/>
          <ac:picMkLst>
            <pc:docMk/>
            <pc:sldMk cId="1777940519" sldId="561"/>
            <ac:picMk id="13" creationId="{EF5E8E36-25F5-F666-C7C9-9666511480CC}"/>
          </ac:picMkLst>
        </pc:picChg>
        <pc:picChg chg="add mod">
          <ac:chgData name="Dieter" userId="10443640f0136214" providerId="LiveId" clId="{CCF01A1F-CAE7-452A-B47A-0660BB82FBDA}" dt="2025-04-23T08:03:10.722" v="2683" actId="1076"/>
          <ac:picMkLst>
            <pc:docMk/>
            <pc:sldMk cId="1777940519" sldId="561"/>
            <ac:picMk id="17" creationId="{4CB1BB85-9AEA-84CB-0840-E2165A8C7269}"/>
          </ac:picMkLst>
        </pc:picChg>
        <pc:picChg chg="del">
          <ac:chgData name="Dieter" userId="10443640f0136214" providerId="LiveId" clId="{CCF01A1F-CAE7-452A-B47A-0660BB82FBDA}" dt="2025-04-22T12:28:03.078" v="141" actId="478"/>
          <ac:picMkLst>
            <pc:docMk/>
            <pc:sldMk cId="1777940519" sldId="561"/>
            <ac:picMk id="18" creationId="{03BFCFC7-1F2B-A1B7-95A6-06FDA68E93F9}"/>
          </ac:picMkLst>
        </pc:picChg>
        <pc:picChg chg="del">
          <ac:chgData name="Dieter" userId="10443640f0136214" providerId="LiveId" clId="{CCF01A1F-CAE7-452A-B47A-0660BB82FBDA}" dt="2025-04-22T12:28:04.917" v="144" actId="478"/>
          <ac:picMkLst>
            <pc:docMk/>
            <pc:sldMk cId="1777940519" sldId="561"/>
            <ac:picMk id="20" creationId="{33252829-DF77-4CFF-3F0F-72359E56B407}"/>
          </ac:picMkLst>
        </pc:picChg>
      </pc:sldChg>
      <pc:sldChg chg="addSp delSp modSp mod ord delAnim">
        <pc:chgData name="Dieter" userId="10443640f0136214" providerId="LiveId" clId="{CCF01A1F-CAE7-452A-B47A-0660BB82FBDA}" dt="2025-04-24T07:22:44.279" v="4870" actId="12"/>
        <pc:sldMkLst>
          <pc:docMk/>
          <pc:sldMk cId="2033422841" sldId="562"/>
        </pc:sldMkLst>
        <pc:spChg chg="add mod">
          <ac:chgData name="Dieter" userId="10443640f0136214" providerId="LiveId" clId="{CCF01A1F-CAE7-452A-B47A-0660BB82FBDA}" dt="2025-04-23T07:35:20.504" v="1958"/>
          <ac:spMkLst>
            <pc:docMk/>
            <pc:sldMk cId="2033422841" sldId="562"/>
            <ac:spMk id="7" creationId="{58E502EC-E013-D4E0-8B8C-0DB01F477064}"/>
          </ac:spMkLst>
        </pc:spChg>
        <pc:spChg chg="del">
          <ac:chgData name="Dieter" userId="10443640f0136214" providerId="LiveId" clId="{CCF01A1F-CAE7-452A-B47A-0660BB82FBDA}" dt="2025-04-23T07:35:18.824" v="1957" actId="478"/>
          <ac:spMkLst>
            <pc:docMk/>
            <pc:sldMk cId="2033422841" sldId="562"/>
            <ac:spMk id="8" creationId="{4920183B-11FF-62A7-30D0-FFAAC31D0B14}"/>
          </ac:spMkLst>
        </pc:spChg>
        <pc:spChg chg="add mod">
          <ac:chgData name="Dieter" userId="10443640f0136214" providerId="LiveId" clId="{CCF01A1F-CAE7-452A-B47A-0660BB82FBDA}" dt="2025-04-23T08:04:43.595" v="2714" actId="1076"/>
          <ac:spMkLst>
            <pc:docMk/>
            <pc:sldMk cId="2033422841" sldId="562"/>
            <ac:spMk id="9" creationId="{DD92F731-C49A-DA4A-6759-19D66AAC44A5}"/>
          </ac:spMkLst>
        </pc:spChg>
        <pc:spChg chg="add mod">
          <ac:chgData name="Dieter" userId="10443640f0136214" providerId="LiveId" clId="{CCF01A1F-CAE7-452A-B47A-0660BB82FBDA}" dt="2025-04-24T07:22:44.279" v="4870" actId="12"/>
          <ac:spMkLst>
            <pc:docMk/>
            <pc:sldMk cId="2033422841" sldId="562"/>
            <ac:spMk id="11" creationId="{8C938BFD-4DF6-86D4-90B1-C4FA60B9EB57}"/>
          </ac:spMkLst>
        </pc:spChg>
        <pc:picChg chg="del">
          <ac:chgData name="Dieter" userId="10443640f0136214" providerId="LiveId" clId="{CCF01A1F-CAE7-452A-B47A-0660BB82FBDA}" dt="2025-04-22T12:28:07.207" v="146" actId="478"/>
          <ac:picMkLst>
            <pc:docMk/>
            <pc:sldMk cId="2033422841" sldId="562"/>
            <ac:picMk id="3" creationId="{21C4DB9D-B46B-1B57-7A9C-1CB75F9195E9}"/>
          </ac:picMkLst>
        </pc:picChg>
        <pc:picChg chg="add mod">
          <ac:chgData name="Dieter" userId="10443640f0136214" providerId="LiveId" clId="{CCF01A1F-CAE7-452A-B47A-0660BB82FBDA}" dt="2025-04-23T08:06:39.996" v="2753" actId="1076"/>
          <ac:picMkLst>
            <pc:docMk/>
            <pc:sldMk cId="2033422841" sldId="562"/>
            <ac:picMk id="3" creationId="{50A904B0-DFFB-30AC-EDD6-A503E955E36A}"/>
          </ac:picMkLst>
        </pc:picChg>
        <pc:picChg chg="add mod modCrop">
          <ac:chgData name="Dieter" userId="10443640f0136214" providerId="LiveId" clId="{CCF01A1F-CAE7-452A-B47A-0660BB82FBDA}" dt="2025-04-23T08:04:19.651" v="2710" actId="692"/>
          <ac:picMkLst>
            <pc:docMk/>
            <pc:sldMk cId="2033422841" sldId="562"/>
            <ac:picMk id="4" creationId="{75B27D9A-3A49-F043-322D-394A56A432DE}"/>
          </ac:picMkLst>
        </pc:picChg>
        <pc:picChg chg="add mod modCrop">
          <ac:chgData name="Dieter" userId="10443640f0136214" providerId="LiveId" clId="{CCF01A1F-CAE7-452A-B47A-0660BB82FBDA}" dt="2025-04-23T08:04:27.284" v="2712" actId="692"/>
          <ac:picMkLst>
            <pc:docMk/>
            <pc:sldMk cId="2033422841" sldId="562"/>
            <ac:picMk id="6" creationId="{524F4826-35A6-F143-1FBE-56BA98CA1C51}"/>
          </ac:picMkLst>
        </pc:picChg>
        <pc:picChg chg="del">
          <ac:chgData name="Dieter" userId="10443640f0136214" providerId="LiveId" clId="{CCF01A1F-CAE7-452A-B47A-0660BB82FBDA}" dt="2025-04-22T12:28:07.726" v="147" actId="478"/>
          <ac:picMkLst>
            <pc:docMk/>
            <pc:sldMk cId="2033422841" sldId="562"/>
            <ac:picMk id="7" creationId="{1F1C1538-6CF8-748F-5E59-5331C7D7B935}"/>
          </ac:picMkLst>
        </pc:picChg>
        <pc:picChg chg="add del mod modCrop">
          <ac:chgData name="Dieter" userId="10443640f0136214" providerId="LiveId" clId="{CCF01A1F-CAE7-452A-B47A-0660BB82FBDA}" dt="2025-04-23T08:01:21.222" v="2663" actId="478"/>
          <ac:picMkLst>
            <pc:docMk/>
            <pc:sldMk cId="2033422841" sldId="562"/>
            <ac:picMk id="10" creationId="{D98FECA6-6244-F446-13B3-9CFD33B080FB}"/>
          </ac:picMkLst>
        </pc:picChg>
        <pc:picChg chg="del">
          <ac:chgData name="Dieter" userId="10443640f0136214" providerId="LiveId" clId="{CCF01A1F-CAE7-452A-B47A-0660BB82FBDA}" dt="2025-04-22T12:28:08.270" v="148" actId="478"/>
          <ac:picMkLst>
            <pc:docMk/>
            <pc:sldMk cId="2033422841" sldId="562"/>
            <ac:picMk id="11" creationId="{F6FB48C6-4B87-1FA6-C25E-4E971B38F0D3}"/>
          </ac:picMkLst>
        </pc:picChg>
      </pc:sldChg>
      <pc:sldChg chg="addSp delSp modSp mod">
        <pc:chgData name="Dieter" userId="10443640f0136214" providerId="LiveId" clId="{CCF01A1F-CAE7-452A-B47A-0660BB82FBDA}" dt="2025-04-24T07:21:29.435" v="4860" actId="12"/>
        <pc:sldMkLst>
          <pc:docMk/>
          <pc:sldMk cId="3910354573" sldId="563"/>
        </pc:sldMkLst>
        <pc:spChg chg="add mod">
          <ac:chgData name="Dieter" userId="10443640f0136214" providerId="LiveId" clId="{CCF01A1F-CAE7-452A-B47A-0660BB82FBDA}" dt="2025-04-23T08:19:32.023" v="3255" actId="1076"/>
          <ac:spMkLst>
            <pc:docMk/>
            <pc:sldMk cId="3910354573" sldId="563"/>
            <ac:spMk id="10" creationId="{7A7988D0-6D5A-B53C-8A12-C6F919E59BB1}"/>
          </ac:spMkLst>
        </pc:spChg>
        <pc:spChg chg="add mod">
          <ac:chgData name="Dieter" userId="10443640f0136214" providerId="LiveId" clId="{CCF01A1F-CAE7-452A-B47A-0660BB82FBDA}" dt="2025-04-24T07:21:29.435" v="4860" actId="12"/>
          <ac:spMkLst>
            <pc:docMk/>
            <pc:sldMk cId="3910354573" sldId="563"/>
            <ac:spMk id="12" creationId="{E7ADF398-E560-D95E-F70F-7A03D885BB92}"/>
          </ac:spMkLst>
        </pc:spChg>
        <pc:picChg chg="add mod modCrop">
          <ac:chgData name="Dieter" userId="10443640f0136214" providerId="LiveId" clId="{CCF01A1F-CAE7-452A-B47A-0660BB82FBDA}" dt="2025-04-23T08:18:38.697" v="3235" actId="1076"/>
          <ac:picMkLst>
            <pc:docMk/>
            <pc:sldMk cId="3910354573" sldId="563"/>
            <ac:picMk id="3" creationId="{6A517CE8-16AD-F2FF-10A0-49672F2AD085}"/>
          </ac:picMkLst>
        </pc:picChg>
        <pc:picChg chg="add mod modCrop">
          <ac:chgData name="Dieter" userId="10443640f0136214" providerId="LiveId" clId="{CCF01A1F-CAE7-452A-B47A-0660BB82FBDA}" dt="2025-04-23T08:19:15.975" v="3253" actId="1076"/>
          <ac:picMkLst>
            <pc:docMk/>
            <pc:sldMk cId="3910354573" sldId="563"/>
            <ac:picMk id="4" creationId="{7B5F3D5E-1023-98A9-F481-4588F751F543}"/>
          </ac:picMkLst>
        </pc:picChg>
        <pc:picChg chg="del">
          <ac:chgData name="Dieter" userId="10443640f0136214" providerId="LiveId" clId="{CCF01A1F-CAE7-452A-B47A-0660BB82FBDA}" dt="2025-04-22T12:28:10.894" v="149" actId="478"/>
          <ac:picMkLst>
            <pc:docMk/>
            <pc:sldMk cId="3910354573" sldId="563"/>
            <ac:picMk id="4" creationId="{DE0EBC3A-5DBE-141F-786A-87D85F385171}"/>
          </ac:picMkLst>
        </pc:picChg>
        <pc:picChg chg="del">
          <ac:chgData name="Dieter" userId="10443640f0136214" providerId="LiveId" clId="{CCF01A1F-CAE7-452A-B47A-0660BB82FBDA}" dt="2025-04-22T12:28:11.454" v="150" actId="478"/>
          <ac:picMkLst>
            <pc:docMk/>
            <pc:sldMk cId="3910354573" sldId="563"/>
            <ac:picMk id="6" creationId="{3A5D9A6E-48DA-52FE-62C1-02AB84EA587A}"/>
          </ac:picMkLst>
        </pc:picChg>
        <pc:picChg chg="add mod">
          <ac:chgData name="Dieter" userId="10443640f0136214" providerId="LiveId" clId="{CCF01A1F-CAE7-452A-B47A-0660BB82FBDA}" dt="2025-04-23T08:20:08.835" v="3291" actId="1076"/>
          <ac:picMkLst>
            <pc:docMk/>
            <pc:sldMk cId="3910354573" sldId="563"/>
            <ac:picMk id="7" creationId="{926F7FA1-CB96-4BB3-ECC0-A4FEEFAD0E96}"/>
          </ac:picMkLst>
        </pc:picChg>
        <pc:picChg chg="del">
          <ac:chgData name="Dieter" userId="10443640f0136214" providerId="LiveId" clId="{CCF01A1F-CAE7-452A-B47A-0660BB82FBDA}" dt="2025-04-22T12:28:12.173" v="151" actId="478"/>
          <ac:picMkLst>
            <pc:docMk/>
            <pc:sldMk cId="3910354573" sldId="563"/>
            <ac:picMk id="10" creationId="{4192B053-9CBF-B493-CDDC-5987EFA353EE}"/>
          </ac:picMkLst>
        </pc:picChg>
        <pc:picChg chg="add del mod modCrop">
          <ac:chgData name="Dieter" userId="10443640f0136214" providerId="LiveId" clId="{CCF01A1F-CAE7-452A-B47A-0660BB82FBDA}" dt="2025-04-23T08:16:27.194" v="3196" actId="478"/>
          <ac:picMkLst>
            <pc:docMk/>
            <pc:sldMk cId="3910354573" sldId="563"/>
            <ac:picMk id="11" creationId="{0B001048-C8AE-99B0-CB08-88417EEFC2FC}"/>
          </ac:picMkLst>
        </pc:picChg>
        <pc:picChg chg="add del mod modCrop">
          <ac:chgData name="Dieter" userId="10443640f0136214" providerId="LiveId" clId="{CCF01A1F-CAE7-452A-B47A-0660BB82FBDA}" dt="2025-04-23T08:16:26.356" v="3195" actId="478"/>
          <ac:picMkLst>
            <pc:docMk/>
            <pc:sldMk cId="3910354573" sldId="563"/>
            <ac:picMk id="13" creationId="{0D20AE39-397D-880A-DE80-AEEFA7F6EF52}"/>
          </ac:picMkLst>
        </pc:picChg>
      </pc:sldChg>
      <pc:sldChg chg="addSp delSp modSp add mod delAnim modAnim">
        <pc:chgData name="Dieter" userId="10443640f0136214" providerId="LiveId" clId="{CCF01A1F-CAE7-452A-B47A-0660BB82FBDA}" dt="2025-04-24T07:22:01.389" v="4864" actId="12"/>
        <pc:sldMkLst>
          <pc:docMk/>
          <pc:sldMk cId="179516473" sldId="564"/>
        </pc:sldMkLst>
        <pc:spChg chg="del mod">
          <ac:chgData name="Dieter" userId="10443640f0136214" providerId="LiveId" clId="{CCF01A1F-CAE7-452A-B47A-0660BB82FBDA}" dt="2025-04-22T13:31:53.674" v="985" actId="478"/>
          <ac:spMkLst>
            <pc:docMk/>
            <pc:sldMk cId="179516473" sldId="564"/>
            <ac:spMk id="5" creationId="{52740A0B-0D16-2DBB-9ECC-D40C27CB613C}"/>
          </ac:spMkLst>
        </pc:spChg>
        <pc:spChg chg="del">
          <ac:chgData name="Dieter" userId="10443640f0136214" providerId="LiveId" clId="{CCF01A1F-CAE7-452A-B47A-0660BB82FBDA}" dt="2025-04-22T13:31:59.232" v="987" actId="478"/>
          <ac:spMkLst>
            <pc:docMk/>
            <pc:sldMk cId="179516473" sldId="564"/>
            <ac:spMk id="8" creationId="{4920183B-11FF-62A7-30D0-FFAAC31D0B14}"/>
          </ac:spMkLst>
        </pc:spChg>
        <pc:spChg chg="mod">
          <ac:chgData name="Dieter" userId="10443640f0136214" providerId="LiveId" clId="{CCF01A1F-CAE7-452A-B47A-0660BB82FBDA}" dt="2025-04-24T07:22:01.389" v="4864" actId="12"/>
          <ac:spMkLst>
            <pc:docMk/>
            <pc:sldMk cId="179516473" sldId="564"/>
            <ac:spMk id="9" creationId="{4C2240D5-7BA8-5F3D-459A-5C2AF3727976}"/>
          </ac:spMkLst>
        </pc:spChg>
        <pc:spChg chg="del">
          <ac:chgData name="Dieter" userId="10443640f0136214" providerId="LiveId" clId="{CCF01A1F-CAE7-452A-B47A-0660BB82FBDA}" dt="2025-04-22T13:31:56.320" v="986" actId="478"/>
          <ac:spMkLst>
            <pc:docMk/>
            <pc:sldMk cId="179516473" sldId="564"/>
            <ac:spMk id="10" creationId="{38FAAC95-C3C6-0DB3-929F-B27A528D9E59}"/>
          </ac:spMkLst>
        </pc:spChg>
        <pc:spChg chg="add mod">
          <ac:chgData name="Dieter" userId="10443640f0136214" providerId="LiveId" clId="{CCF01A1F-CAE7-452A-B47A-0660BB82FBDA}" dt="2025-04-22T13:32:00.915" v="988"/>
          <ac:spMkLst>
            <pc:docMk/>
            <pc:sldMk cId="179516473" sldId="564"/>
            <ac:spMk id="11" creationId="{02AE3CF9-23D8-1DC2-2A71-0CC80CF73102}"/>
          </ac:spMkLst>
        </pc:spChg>
        <pc:picChg chg="del">
          <ac:chgData name="Dieter" userId="10443640f0136214" providerId="LiveId" clId="{CCF01A1F-CAE7-452A-B47A-0660BB82FBDA}" dt="2025-04-22T13:32:21.473" v="999" actId="478"/>
          <ac:picMkLst>
            <pc:docMk/>
            <pc:sldMk cId="179516473" sldId="564"/>
            <ac:picMk id="13" creationId="{BF144A9D-6634-E4C5-70D7-5E439BCE4A60}"/>
          </ac:picMkLst>
        </pc:picChg>
      </pc:sldChg>
      <pc:sldChg chg="addSp delSp modSp add mod modAnim">
        <pc:chgData name="Dieter" userId="10443640f0136214" providerId="LiveId" clId="{CCF01A1F-CAE7-452A-B47A-0660BB82FBDA}" dt="2025-04-24T07:22:26.616" v="4868" actId="20577"/>
        <pc:sldMkLst>
          <pc:docMk/>
          <pc:sldMk cId="3070155281" sldId="565"/>
        </pc:sldMkLst>
        <pc:spChg chg="add mod">
          <ac:chgData name="Dieter" userId="10443640f0136214" providerId="LiveId" clId="{CCF01A1F-CAE7-452A-B47A-0660BB82FBDA}" dt="2025-04-22T13:34:31.815" v="1098"/>
          <ac:spMkLst>
            <pc:docMk/>
            <pc:sldMk cId="3070155281" sldId="565"/>
            <ac:spMk id="6" creationId="{17169DB8-EA89-B1D0-71A2-12206FE29E77}"/>
          </ac:spMkLst>
        </pc:spChg>
        <pc:spChg chg="add mod">
          <ac:chgData name="Dieter" userId="10443640f0136214" providerId="LiveId" clId="{CCF01A1F-CAE7-452A-B47A-0660BB82FBDA}" dt="2025-04-23T07:26:58.239" v="1890" actId="164"/>
          <ac:spMkLst>
            <pc:docMk/>
            <pc:sldMk cId="3070155281" sldId="565"/>
            <ac:spMk id="7" creationId="{F476C7F3-F2D7-4536-FF65-099CD6BCFA1C}"/>
          </ac:spMkLst>
        </pc:spChg>
        <pc:spChg chg="mod">
          <ac:chgData name="Dieter" userId="10443640f0136214" providerId="LiveId" clId="{CCF01A1F-CAE7-452A-B47A-0660BB82FBDA}" dt="2025-04-24T07:22:26.616" v="4868" actId="20577"/>
          <ac:spMkLst>
            <pc:docMk/>
            <pc:sldMk cId="3070155281" sldId="565"/>
            <ac:spMk id="9" creationId="{4C2240D5-7BA8-5F3D-459A-5C2AF3727976}"/>
          </ac:spMkLst>
        </pc:spChg>
        <pc:spChg chg="del">
          <ac:chgData name="Dieter" userId="10443640f0136214" providerId="LiveId" clId="{CCF01A1F-CAE7-452A-B47A-0660BB82FBDA}" dt="2025-04-22T13:34:30.167" v="1097" actId="478"/>
          <ac:spMkLst>
            <pc:docMk/>
            <pc:sldMk cId="3070155281" sldId="565"/>
            <ac:spMk id="11" creationId="{02AE3CF9-23D8-1DC2-2A71-0CC80CF73102}"/>
          </ac:spMkLst>
        </pc:spChg>
        <pc:spChg chg="mod">
          <ac:chgData name="Dieter" userId="10443640f0136214" providerId="LiveId" clId="{CCF01A1F-CAE7-452A-B47A-0660BB82FBDA}" dt="2025-04-23T07:32:58.405" v="1925"/>
          <ac:spMkLst>
            <pc:docMk/>
            <pc:sldMk cId="3070155281" sldId="565"/>
            <ac:spMk id="17" creationId="{C6DE9251-2B1C-2AA9-37D3-8D53EEEF3AAB}"/>
          </ac:spMkLst>
        </pc:spChg>
        <pc:spChg chg="add mod">
          <ac:chgData name="Dieter" userId="10443640f0136214" providerId="LiveId" clId="{CCF01A1F-CAE7-452A-B47A-0660BB82FBDA}" dt="2025-04-23T07:34:21.164" v="1952" actId="1076"/>
          <ac:spMkLst>
            <pc:docMk/>
            <pc:sldMk cId="3070155281" sldId="565"/>
            <ac:spMk id="18" creationId="{6EAAD66B-867C-7021-E8F6-DA38B7390F1D}"/>
          </ac:spMkLst>
        </pc:spChg>
        <pc:grpChg chg="add del mod">
          <ac:chgData name="Dieter" userId="10443640f0136214" providerId="LiveId" clId="{CCF01A1F-CAE7-452A-B47A-0660BB82FBDA}" dt="2025-04-23T07:32:01.072" v="1915" actId="478"/>
          <ac:grpSpMkLst>
            <pc:docMk/>
            <pc:sldMk cId="3070155281" sldId="565"/>
            <ac:grpSpMk id="8" creationId="{67BC227B-770C-A6E2-27E2-FB857BFEC492}"/>
          </ac:grpSpMkLst>
        </pc:grpChg>
        <pc:grpChg chg="add del mod">
          <ac:chgData name="Dieter" userId="10443640f0136214" providerId="LiveId" clId="{CCF01A1F-CAE7-452A-B47A-0660BB82FBDA}" dt="2025-04-23T07:33:06.225" v="1927" actId="478"/>
          <ac:grpSpMkLst>
            <pc:docMk/>
            <pc:sldMk cId="3070155281" sldId="565"/>
            <ac:grpSpMk id="14" creationId="{352F8E6C-0178-DAEE-EA8B-3B2691BBF080}"/>
          </ac:grpSpMkLst>
        </pc:grpChg>
        <pc:picChg chg="add mod">
          <ac:chgData name="Dieter" userId="10443640f0136214" providerId="LiveId" clId="{CCF01A1F-CAE7-452A-B47A-0660BB82FBDA}" dt="2025-04-23T07:26:58.239" v="1890" actId="164"/>
          <ac:picMkLst>
            <pc:docMk/>
            <pc:sldMk cId="3070155281" sldId="565"/>
            <ac:picMk id="3" creationId="{7D9832FB-E1C6-C114-C102-F59F87CBB83E}"/>
          </ac:picMkLst>
        </pc:picChg>
        <pc:picChg chg="add mod">
          <ac:chgData name="Dieter" userId="10443640f0136214" providerId="LiveId" clId="{CCF01A1F-CAE7-452A-B47A-0660BB82FBDA}" dt="2025-04-23T07:26:58.239" v="1890" actId="164"/>
          <ac:picMkLst>
            <pc:docMk/>
            <pc:sldMk cId="3070155281" sldId="565"/>
            <ac:picMk id="5" creationId="{CA625313-7CB1-0203-3994-F7CFF46BB753}"/>
          </ac:picMkLst>
        </pc:picChg>
        <pc:picChg chg="add mod">
          <ac:chgData name="Dieter" userId="10443640f0136214" providerId="LiveId" clId="{CCF01A1F-CAE7-452A-B47A-0660BB82FBDA}" dt="2025-04-23T07:34:18.155" v="1951" actId="1076"/>
          <ac:picMkLst>
            <pc:docMk/>
            <pc:sldMk cId="3070155281" sldId="565"/>
            <ac:picMk id="11" creationId="{4CC88D66-723B-7158-FDCE-EA360BF946DC}"/>
          </ac:picMkLst>
        </pc:picChg>
        <pc:picChg chg="del mod">
          <ac:chgData name="Dieter" userId="10443640f0136214" providerId="LiveId" clId="{CCF01A1F-CAE7-452A-B47A-0660BB82FBDA}" dt="2025-04-23T07:23:57.747" v="1808" actId="478"/>
          <ac:picMkLst>
            <pc:docMk/>
            <pc:sldMk cId="3070155281" sldId="565"/>
            <ac:picMk id="13" creationId="{BF144A9D-6634-E4C5-70D7-5E439BCE4A60}"/>
          </ac:picMkLst>
        </pc:picChg>
        <pc:picChg chg="mod">
          <ac:chgData name="Dieter" userId="10443640f0136214" providerId="LiveId" clId="{CCF01A1F-CAE7-452A-B47A-0660BB82FBDA}" dt="2025-04-23T07:32:58.405" v="1925"/>
          <ac:picMkLst>
            <pc:docMk/>
            <pc:sldMk cId="3070155281" sldId="565"/>
            <ac:picMk id="15" creationId="{EAD06C3E-830A-8D4E-077D-DEA81555C617}"/>
          </ac:picMkLst>
        </pc:picChg>
        <pc:picChg chg="del mod">
          <ac:chgData name="Dieter" userId="10443640f0136214" providerId="LiveId" clId="{CCF01A1F-CAE7-452A-B47A-0660BB82FBDA}" dt="2025-04-23T07:33:00.732" v="1926" actId="478"/>
          <ac:picMkLst>
            <pc:docMk/>
            <pc:sldMk cId="3070155281" sldId="565"/>
            <ac:picMk id="16" creationId="{E931F452-DDE8-3B25-B587-B52A34ADCB06}"/>
          </ac:picMkLst>
        </pc:picChg>
      </pc:sldChg>
      <pc:sldChg chg="delSp modSp add mod ord">
        <pc:chgData name="Dieter" userId="10443640f0136214" providerId="LiveId" clId="{CCF01A1F-CAE7-452A-B47A-0660BB82FBDA}" dt="2025-04-24T07:30:42.017" v="4878" actId="20577"/>
        <pc:sldMkLst>
          <pc:docMk/>
          <pc:sldMk cId="2429997361" sldId="566"/>
        </pc:sldMkLst>
        <pc:spChg chg="mod">
          <ac:chgData name="Dieter" userId="10443640f0136214" providerId="LiveId" clId="{CCF01A1F-CAE7-452A-B47A-0660BB82FBDA}" dt="2025-04-24T07:30:42.017" v="4878" actId="20577"/>
          <ac:spMkLst>
            <pc:docMk/>
            <pc:sldMk cId="2429997361" sldId="566"/>
            <ac:spMk id="9" creationId="{4C2240D5-7BA8-5F3D-459A-5C2AF3727976}"/>
          </ac:spMkLst>
        </pc:spChg>
        <pc:spChg chg="del">
          <ac:chgData name="Dieter" userId="10443640f0136214" providerId="LiveId" clId="{CCF01A1F-CAE7-452A-B47A-0660BB82FBDA}" dt="2025-04-23T08:45:59.847" v="3875" actId="478"/>
          <ac:spMkLst>
            <pc:docMk/>
            <pc:sldMk cId="2429997361" sldId="566"/>
            <ac:spMk id="18" creationId="{6EAAD66B-867C-7021-E8F6-DA38B7390F1D}"/>
          </ac:spMkLst>
        </pc:spChg>
        <pc:picChg chg="del">
          <ac:chgData name="Dieter" userId="10443640f0136214" providerId="LiveId" clId="{CCF01A1F-CAE7-452A-B47A-0660BB82FBDA}" dt="2025-04-23T08:45:58.095" v="3874" actId="478"/>
          <ac:picMkLst>
            <pc:docMk/>
            <pc:sldMk cId="2429997361" sldId="566"/>
            <ac:picMk id="11" creationId="{4CC88D66-723B-7158-FDCE-EA360BF946DC}"/>
          </ac:picMkLst>
        </pc:picChg>
      </pc:sldChg>
      <pc:sldChg chg="addSp modSp add mod">
        <pc:chgData name="Dieter" userId="10443640f0136214" providerId="LiveId" clId="{CCF01A1F-CAE7-452A-B47A-0660BB82FBDA}" dt="2025-04-24T07:22:59.434" v="4872" actId="12"/>
        <pc:sldMkLst>
          <pc:docMk/>
          <pc:sldMk cId="1471592348" sldId="567"/>
        </pc:sldMkLst>
        <pc:spChg chg="mod">
          <ac:chgData name="Dieter" userId="10443640f0136214" providerId="LiveId" clId="{CCF01A1F-CAE7-452A-B47A-0660BB82FBDA}" dt="2025-04-23T08:55:04.269" v="4222" actId="20577"/>
          <ac:spMkLst>
            <pc:docMk/>
            <pc:sldMk cId="1471592348" sldId="567"/>
            <ac:spMk id="6" creationId="{17169DB8-EA89-B1D0-71A2-12206FE29E77}"/>
          </ac:spMkLst>
        </pc:spChg>
        <pc:spChg chg="mod">
          <ac:chgData name="Dieter" userId="10443640f0136214" providerId="LiveId" clId="{CCF01A1F-CAE7-452A-B47A-0660BB82FBDA}" dt="2025-04-24T07:22:59.434" v="4872" actId="12"/>
          <ac:spMkLst>
            <pc:docMk/>
            <pc:sldMk cId="1471592348" sldId="567"/>
            <ac:spMk id="9" creationId="{4C2240D5-7BA8-5F3D-459A-5C2AF3727976}"/>
          </ac:spMkLst>
        </pc:spChg>
        <pc:picChg chg="add mod">
          <ac:chgData name="Dieter" userId="10443640f0136214" providerId="LiveId" clId="{CCF01A1F-CAE7-452A-B47A-0660BB82FBDA}" dt="2025-04-23T09:24:01.094" v="4502" actId="14100"/>
          <ac:picMkLst>
            <pc:docMk/>
            <pc:sldMk cId="1471592348" sldId="567"/>
            <ac:picMk id="3" creationId="{1B337D5A-0BA0-0363-5006-7A40D7F55530}"/>
          </ac:picMkLst>
        </pc:picChg>
      </pc:sldChg>
      <pc:sldChg chg="addSp delSp modSp add mod">
        <pc:chgData name="Dieter" userId="10443640f0136214" providerId="LiveId" clId="{CCF01A1F-CAE7-452A-B47A-0660BB82FBDA}" dt="2025-04-24T07:23:06.755" v="4873" actId="12"/>
        <pc:sldMkLst>
          <pc:docMk/>
          <pc:sldMk cId="2870221998" sldId="568"/>
        </pc:sldMkLst>
        <pc:spChg chg="mod">
          <ac:chgData name="Dieter" userId="10443640f0136214" providerId="LiveId" clId="{CCF01A1F-CAE7-452A-B47A-0660BB82FBDA}" dt="2025-04-23T12:28:49.142" v="4545" actId="20577"/>
          <ac:spMkLst>
            <pc:docMk/>
            <pc:sldMk cId="2870221998" sldId="568"/>
            <ac:spMk id="6" creationId="{17169DB8-EA89-B1D0-71A2-12206FE29E77}"/>
          </ac:spMkLst>
        </pc:spChg>
        <pc:spChg chg="mod">
          <ac:chgData name="Dieter" userId="10443640f0136214" providerId="LiveId" clId="{CCF01A1F-CAE7-452A-B47A-0660BB82FBDA}" dt="2025-04-24T07:23:06.755" v="4873" actId="12"/>
          <ac:spMkLst>
            <pc:docMk/>
            <pc:sldMk cId="2870221998" sldId="568"/>
            <ac:spMk id="9" creationId="{4C2240D5-7BA8-5F3D-459A-5C2AF3727976}"/>
          </ac:spMkLst>
        </pc:spChg>
        <pc:picChg chg="del">
          <ac:chgData name="Dieter" userId="10443640f0136214" providerId="LiveId" clId="{CCF01A1F-CAE7-452A-B47A-0660BB82FBDA}" dt="2025-04-23T12:28:53.070" v="4546" actId="478"/>
          <ac:picMkLst>
            <pc:docMk/>
            <pc:sldMk cId="2870221998" sldId="568"/>
            <ac:picMk id="3" creationId="{1B337D5A-0BA0-0363-5006-7A40D7F55530}"/>
          </ac:picMkLst>
        </pc:picChg>
        <pc:picChg chg="add mod">
          <ac:chgData name="Dieter" userId="10443640f0136214" providerId="LiveId" clId="{CCF01A1F-CAE7-452A-B47A-0660BB82FBDA}" dt="2025-04-23T12:38:40.982" v="4835" actId="14100"/>
          <ac:picMkLst>
            <pc:docMk/>
            <pc:sldMk cId="2870221998" sldId="568"/>
            <ac:picMk id="4" creationId="{82019CE1-22A4-C23F-8FF4-7ADB1186CB55}"/>
          </ac:picMkLst>
        </pc:picChg>
        <pc:picChg chg="add mod">
          <ac:chgData name="Dieter" userId="10443640f0136214" providerId="LiveId" clId="{CCF01A1F-CAE7-452A-B47A-0660BB82FBDA}" dt="2025-04-23T12:38:48.286" v="4838" actId="14100"/>
          <ac:picMkLst>
            <pc:docMk/>
            <pc:sldMk cId="2870221998" sldId="568"/>
            <ac:picMk id="7" creationId="{A0F3F6AA-6793-A068-6CD7-43CBAEB81C45}"/>
          </ac:picMkLst>
        </pc:picChg>
      </pc:sldChg>
      <pc:sldMasterChg chg="modSldLayout">
        <pc:chgData name="Dieter" userId="10443640f0136214" providerId="LiveId" clId="{CCF01A1F-CAE7-452A-B47A-0660BB82FBDA}" dt="2025-04-22T12:20:27.504" v="2" actId="20577"/>
        <pc:sldMasterMkLst>
          <pc:docMk/>
          <pc:sldMasterMk cId="3457993642" sldId="2147483704"/>
        </pc:sldMasterMkLst>
        <pc:sldLayoutChg chg="modSp mod">
          <pc:chgData name="Dieter" userId="10443640f0136214" providerId="LiveId" clId="{CCF01A1F-CAE7-452A-B47A-0660BB82FBDA}" dt="2025-04-22T12:20:27.504" v="2" actId="20577"/>
          <pc:sldLayoutMkLst>
            <pc:docMk/>
            <pc:sldMasterMk cId="3457993642" sldId="2147483704"/>
            <pc:sldLayoutMk cId="3587410862" sldId="2147483716"/>
          </pc:sldLayoutMkLst>
          <pc:spChg chg="mod">
            <ac:chgData name="Dieter" userId="10443640f0136214" providerId="LiveId" clId="{CCF01A1F-CAE7-452A-B47A-0660BB82FBDA}" dt="2025-04-22T12:20:27.504" v="2" actId="20577"/>
            <ac:spMkLst>
              <pc:docMk/>
              <pc:sldMasterMk cId="3457993642" sldId="2147483704"/>
              <pc:sldLayoutMk cId="3587410862" sldId="2147483716"/>
              <ac:spMk id="2" creationId="{00000000-0000-0000-0000-000000000000}"/>
            </ac:spMkLst>
          </pc:spChg>
        </pc:sldLayoutChg>
      </pc:sldMasterChg>
    </pc:docChg>
  </pc:docChgLst>
  <pc:docChgLst>
    <pc:chgData name="Dieter Kemmerer-Fleckenstein" userId="10443640f0136214" providerId="LiveId" clId="{16AFADF0-C2D4-4DF0-93C0-CF1480277264}"/>
    <pc:docChg chg="modSld">
      <pc:chgData name="Dieter Kemmerer-Fleckenstein" userId="10443640f0136214" providerId="LiveId" clId="{16AFADF0-C2D4-4DF0-93C0-CF1480277264}" dt="2025-04-22T20:41:04.441" v="73" actId="20577"/>
      <pc:docMkLst>
        <pc:docMk/>
      </pc:docMkLst>
      <pc:sldChg chg="modSp modAnim">
        <pc:chgData name="Dieter Kemmerer-Fleckenstein" userId="10443640f0136214" providerId="LiveId" clId="{16AFADF0-C2D4-4DF0-93C0-CF1480277264}" dt="2025-04-22T20:41:04.441" v="73" actId="20577"/>
        <pc:sldMkLst>
          <pc:docMk/>
          <pc:sldMk cId="179516473" sldId="564"/>
        </pc:sldMkLst>
        <pc:spChg chg="mod">
          <ac:chgData name="Dieter Kemmerer-Fleckenstein" userId="10443640f0136214" providerId="LiveId" clId="{16AFADF0-C2D4-4DF0-93C0-CF1480277264}" dt="2025-04-22T20:41:04.441" v="73" actId="20577"/>
          <ac:spMkLst>
            <pc:docMk/>
            <pc:sldMk cId="179516473" sldId="564"/>
            <ac:spMk id="9" creationId="{4C2240D5-7BA8-5F3D-459A-5C2AF372797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0A9B-1ED6-4678-8496-29BD68E0CE4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FE8E1-E1DB-4E5B-80E7-70A061210E8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01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722292" y="660294"/>
            <a:ext cx="4318163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dfasdfdf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584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24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450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174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0899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622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349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073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1798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sz="1050" noProof="0" dirty="0"/>
          </a:p>
        </p:txBody>
      </p:sp>
    </p:spTree>
    <p:extLst>
      <p:ext uri="{BB962C8B-B14F-4D97-AF65-F5344CB8AC3E}">
        <p14:creationId xmlns:p14="http://schemas.microsoft.com/office/powerpoint/2010/main" val="234623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0137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21"/>
            <a:ext cx="5438140" cy="388736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3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134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2825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230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275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0365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247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2840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0041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64821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701817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77411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/>
          <p:cNvCxnSpPr/>
          <p:nvPr/>
        </p:nvCxnSpPr>
        <p:spPr>
          <a:xfrm>
            <a:off x="1908000" y="540000"/>
            <a:ext cx="6588000" cy="0"/>
          </a:xfrm>
          <a:prstGeom prst="line">
            <a:avLst/>
          </a:prstGeom>
          <a:ln w="44450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>
            <a:off x="0" y="7128000"/>
            <a:ext cx="10692000" cy="0"/>
          </a:xfrm>
          <a:prstGeom prst="line">
            <a:avLst/>
          </a:prstGeom>
          <a:ln w="25400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 userDrawn="1"/>
        </p:nvSpPr>
        <p:spPr>
          <a:xfrm>
            <a:off x="7415999" y="7200001"/>
            <a:ext cx="3492001" cy="258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7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sz="1077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© 2025 Dieter Kemmerer-Fleckenstein</a:t>
            </a:r>
            <a:endParaRPr lang="en-US" sz="1077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 userDrawn="1"/>
        </p:nvSpPr>
        <p:spPr>
          <a:xfrm>
            <a:off x="8532000" y="359999"/>
            <a:ext cx="21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Top-down Entwurf </a:t>
            </a:r>
          </a:p>
        </p:txBody>
      </p:sp>
      <p:sp>
        <p:nvSpPr>
          <p:cNvPr id="8" name="Ellipse 7"/>
          <p:cNvSpPr/>
          <p:nvPr userDrawn="1"/>
        </p:nvSpPr>
        <p:spPr>
          <a:xfrm>
            <a:off x="8424000" y="468000"/>
            <a:ext cx="143999" cy="144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2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252000"/>
          </a:xfrm>
        </p:spPr>
        <p:txBody>
          <a:bodyPr/>
          <a:lstStyle>
            <a:lvl1pPr algn="ctr">
              <a:defRPr sz="1175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E5323D-B9DC-4232-9D2E-366F3F7EE02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2" y="234001"/>
            <a:ext cx="211500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41086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717013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9950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32179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56097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07588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96323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95227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84889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E1B80-50A5-4BC4-AB8D-CBD7534B08FA}" type="datetime1">
              <a:rPr lang="de-DE" smtClean="0"/>
              <a:t>24.04.2025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99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39" name="Textfeld 38"/>
          <p:cNvSpPr txBox="1"/>
          <p:nvPr/>
        </p:nvSpPr>
        <p:spPr>
          <a:xfrm>
            <a:off x="2484000" y="1800000"/>
            <a:ext cx="5796000" cy="57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400" b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</a:t>
            </a:r>
            <a:endParaRPr lang="de-DE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nagit_SNGOUT2119">
            <a:extLst>
              <a:ext uri="{FF2B5EF4-FFF2-40B4-BE49-F238E27FC236}">
                <a16:creationId xmlns:a16="http://schemas.microsoft.com/office/drawing/2014/main" id="{06093BBE-E220-C118-0C3D-02C8689CC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886" y="2771725"/>
            <a:ext cx="39960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22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2240D5-7BA8-5F3D-459A-5C2AF3727976}"/>
              </a:ext>
            </a:extLst>
          </p:cNvPr>
          <p:cNvSpPr txBox="1"/>
          <p:nvPr/>
        </p:nvSpPr>
        <p:spPr>
          <a:xfrm>
            <a:off x="6480000" y="2016000"/>
            <a:ext cx="4211813" cy="2293400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Vorgehensweise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Besitzen Komponenten ein BKS, so können diese ebenso mit einem Klick platziert werden:</a:t>
            </a:r>
            <a:endParaRPr lang="de-DE" sz="1400" cap="small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 / Abhängigkeit / Abhängigkeitssatz / Typ BKS zu BKS</a:t>
            </a: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720725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 / Zusammenfügen / BKS zu BKS</a:t>
            </a:r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17169DB8-EA89-B1D0-71A2-12206FE29E77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BKS zu BKS </a:t>
            </a:r>
            <a:endParaRPr lang="de-DE" sz="1400" i="1" cap="small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nagit_SNGOUT2120">
            <a:extLst>
              <a:ext uri="{FF2B5EF4-FFF2-40B4-BE49-F238E27FC236}">
                <a16:creationId xmlns:a16="http://schemas.microsoft.com/office/drawing/2014/main" id="{82019CE1-22A4-C23F-8FF4-7ADB1186C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41" y="2550971"/>
            <a:ext cx="2940922" cy="1620000"/>
          </a:xfrm>
          <a:prstGeom prst="rect">
            <a:avLst/>
          </a:prstGeom>
        </p:spPr>
      </p:pic>
      <p:pic>
        <p:nvPicPr>
          <p:cNvPr id="7" name="Snagit_SNGOUT2126">
            <a:extLst>
              <a:ext uri="{FF2B5EF4-FFF2-40B4-BE49-F238E27FC236}">
                <a16:creationId xmlns:a16="http://schemas.microsoft.com/office/drawing/2014/main" id="{A0F3F6AA-6793-A068-6CD7-43CBAEB81C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1" y="4643933"/>
            <a:ext cx="2061405" cy="2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221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09A36765-1A96-4393-E641-778985CB6BD2}"/>
              </a:ext>
            </a:extLst>
          </p:cNvPr>
          <p:cNvSpPr/>
          <p:nvPr/>
        </p:nvSpPr>
        <p:spPr>
          <a:xfrm>
            <a:off x="6480000" y="2016000"/>
            <a:ext cx="4124162" cy="698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955" indent="-355955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</a:t>
            </a:r>
          </a:p>
          <a:p>
            <a:pPr marL="355955" indent="-355955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8" name="Abgerundetes Rechteck 5">
            <a:extLst>
              <a:ext uri="{FF2B5EF4-FFF2-40B4-BE49-F238E27FC236}">
                <a16:creationId xmlns:a16="http://schemas.microsoft.com/office/drawing/2014/main" id="{4920183B-11FF-62A7-30D0-FFAAC31D0B14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2240D5-7BA8-5F3D-459A-5C2AF3727976}"/>
              </a:ext>
            </a:extLst>
          </p:cNvPr>
          <p:cNvSpPr txBox="1"/>
          <p:nvPr/>
        </p:nvSpPr>
        <p:spPr>
          <a:xfrm>
            <a:off x="6480000" y="2016000"/>
            <a:ext cx="4211813" cy="4232392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Verbindet eine Auswahl von Komponenten einer Baugruppe mit dem Ursprungsknoten des Browsers.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Ursprung der Komponenten ist identisch mit dem Ursprung der Baugruppe. (Orientierung und Position)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Anwendung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Produktivität / Fixieren und am Ursprung platzieren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40A0B-0D16-2DBB-9ECC-D40C27CB613C}"/>
              </a:ext>
            </a:extLst>
          </p:cNvPr>
          <p:cNvSpPr txBox="1"/>
          <p:nvPr/>
        </p:nvSpPr>
        <p:spPr>
          <a:xfrm>
            <a:off x="720000" y="6120097"/>
            <a:ext cx="5744610" cy="602360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ð"/>
            </a:pPr>
            <a:r>
              <a:rPr lang="de-DE" sz="8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Englisch: Ground and Root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8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Ground: Verschiebt und orientiert die Komponenten zum Ursprung der Baugruppe.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8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Root: Erzeugt Fluchtend Abhängigkeiten zwischen den Ursprungsebenen der Komponenten und der Baugruppe.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7439C17F-5694-2DE7-5EAE-85671B609C71}"/>
              </a:ext>
            </a:extLst>
          </p:cNvPr>
          <p:cNvGrpSpPr/>
          <p:nvPr/>
        </p:nvGrpSpPr>
        <p:grpSpPr>
          <a:xfrm>
            <a:off x="720000" y="2880000"/>
            <a:ext cx="5000588" cy="2340000"/>
            <a:chOff x="720000" y="2880000"/>
            <a:chExt cx="5000588" cy="2340000"/>
          </a:xfrm>
        </p:grpSpPr>
        <p:pic>
          <p:nvPicPr>
            <p:cNvPr id="7" name="Snagit_SNGOUT2087">
              <a:extLst>
                <a:ext uri="{FF2B5EF4-FFF2-40B4-BE49-F238E27FC236}">
                  <a16:creationId xmlns:a16="http://schemas.microsoft.com/office/drawing/2014/main" id="{B8377DFA-ED0C-82E7-6D85-7A2D561940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00" y="2880000"/>
              <a:ext cx="2900201" cy="2340000"/>
            </a:xfrm>
            <a:prstGeom prst="rect">
              <a:avLst/>
            </a:prstGeom>
            <a:ln w="9525">
              <a:solidFill>
                <a:srgbClr val="637D96"/>
              </a:solidFill>
            </a:ln>
          </p:spPr>
        </p:pic>
        <p:pic>
          <p:nvPicPr>
            <p:cNvPr id="10" name="Snagit_SNGOUT2132">
              <a:extLst>
                <a:ext uri="{FF2B5EF4-FFF2-40B4-BE49-F238E27FC236}">
                  <a16:creationId xmlns:a16="http://schemas.microsoft.com/office/drawing/2014/main" id="{315222F8-6C25-C72F-81A4-E582E76633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0000" y="2880000"/>
              <a:ext cx="1400588" cy="2340000"/>
            </a:xfrm>
            <a:prstGeom prst="rect">
              <a:avLst/>
            </a:prstGeom>
            <a:ln w="9525">
              <a:solidFill>
                <a:srgbClr val="637D96"/>
              </a:solidFill>
            </a:ln>
          </p:spPr>
        </p:pic>
        <p:sp>
          <p:nvSpPr>
            <p:cNvPr id="11" name="Pfeil: nach rechts 10">
              <a:extLst>
                <a:ext uri="{FF2B5EF4-FFF2-40B4-BE49-F238E27FC236}">
                  <a16:creationId xmlns:a16="http://schemas.microsoft.com/office/drawing/2014/main" id="{95CE91B4-8A40-6692-AE5B-5D1DEAEDCC2C}"/>
                </a:ext>
              </a:extLst>
            </p:cNvPr>
            <p:cNvSpPr/>
            <p:nvPr/>
          </p:nvSpPr>
          <p:spPr>
            <a:xfrm>
              <a:off x="3736074" y="3884278"/>
              <a:ext cx="468052" cy="288032"/>
            </a:xfrm>
            <a:prstGeom prst="rightArrow">
              <a:avLst/>
            </a:prstGeom>
            <a:noFill/>
            <a:ln w="22225">
              <a:solidFill>
                <a:srgbClr val="637D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8215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2240D5-7BA8-5F3D-459A-5C2AF3727976}"/>
              </a:ext>
            </a:extLst>
          </p:cNvPr>
          <p:cNvSpPr txBox="1"/>
          <p:nvPr/>
        </p:nvSpPr>
        <p:spPr>
          <a:xfrm>
            <a:off x="6480000" y="2016000"/>
            <a:ext cx="4211813" cy="3909227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Vorteile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Dialog automatisiert das Platzieren einer Auswahl von Komponenten in einer Bau-gruppe.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Komponenten können „blind“ platziert werden.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Komponenten kennen ihre Position und Orientierung innerhalb einer Baugruppe !“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Eindeutige Platzierung: Präzise, sicher, schnell, stressfrei.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de-DE" sz="1400" i="1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(„Wenn ich diesen Dialog anwenden kann, habe ich alles richtig gemacht !“)</a:t>
            </a:r>
          </a:p>
        </p:txBody>
      </p:sp>
      <p:sp>
        <p:nvSpPr>
          <p:cNvPr id="11" name="Abgerundetes Rechteck 5">
            <a:extLst>
              <a:ext uri="{FF2B5EF4-FFF2-40B4-BE49-F238E27FC236}">
                <a16:creationId xmlns:a16="http://schemas.microsoft.com/office/drawing/2014/main" id="{02AE3CF9-23D8-1DC2-2A71-0CC80CF73102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</a:t>
            </a:r>
          </a:p>
        </p:txBody>
      </p:sp>
    </p:spTree>
    <p:extLst>
      <p:ext uri="{BB962C8B-B14F-4D97-AF65-F5344CB8AC3E}">
        <p14:creationId xmlns:p14="http://schemas.microsoft.com/office/powerpoint/2010/main" val="179516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2240D5-7BA8-5F3D-459A-5C2AF3727976}"/>
              </a:ext>
            </a:extLst>
          </p:cNvPr>
          <p:cNvSpPr txBox="1"/>
          <p:nvPr/>
        </p:nvSpPr>
        <p:spPr>
          <a:xfrm>
            <a:off x="6480000" y="2016000"/>
            <a:ext cx="4211813" cy="3262896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Vorgehensweise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die Identität des Ursprungs </a:t>
            </a:r>
            <a:r>
              <a:rPr lang="de-DE" sz="1400" dirty="0" err="1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sicherzu</a:t>
            </a: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-stellen gibt es verschiedene Möglichkeiten: </a:t>
            </a:r>
          </a:p>
          <a:p>
            <a:pPr marL="623888" indent="-26670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Entsprechende Modellierungsstrategie (Top-down).</a:t>
            </a:r>
          </a:p>
          <a:p>
            <a:pPr marL="623888" indent="-26670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Wiederholtes Ableiten eines Masters in neue Bauteile (Masterblock, Mehrkörper-volumen)</a:t>
            </a:r>
          </a:p>
          <a:p>
            <a:pPr marL="623888" indent="-26670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Anwendung des Dialoges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Bauteil erstellen</a:t>
            </a: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17169DB8-EA89-B1D0-71A2-12206FE29E77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</a:t>
            </a:r>
          </a:p>
        </p:txBody>
      </p:sp>
      <p:pic>
        <p:nvPicPr>
          <p:cNvPr id="11" name="Snagit_SNGOUT2098">
            <a:extLst>
              <a:ext uri="{FF2B5EF4-FFF2-40B4-BE49-F238E27FC236}">
                <a16:creationId xmlns:a16="http://schemas.microsoft.com/office/drawing/2014/main" id="{4CC88D66-723B-7158-FDCE-EA360BF946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041" y="2554250"/>
            <a:ext cx="1132737" cy="3057737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6EAAD66B-867C-7021-E8F6-DA38B7390F1D}"/>
              </a:ext>
            </a:extLst>
          </p:cNvPr>
          <p:cNvSpPr txBox="1"/>
          <p:nvPr/>
        </p:nvSpPr>
        <p:spPr>
          <a:xfrm>
            <a:off x="2356979" y="5611987"/>
            <a:ext cx="1133799" cy="293750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 Block</a:t>
            </a:r>
          </a:p>
        </p:txBody>
      </p:sp>
    </p:spTree>
    <p:extLst>
      <p:ext uri="{BB962C8B-B14F-4D97-AF65-F5344CB8AC3E}">
        <p14:creationId xmlns:p14="http://schemas.microsoft.com/office/powerpoint/2010/main" val="307015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5</a:t>
            </a:fld>
            <a:endParaRPr lang="de-DE"/>
          </a:p>
        </p:txBody>
      </p:sp>
      <p:pic>
        <p:nvPicPr>
          <p:cNvPr id="3" name="Snagit_SNGOUT2130">
            <a:extLst>
              <a:ext uri="{FF2B5EF4-FFF2-40B4-BE49-F238E27FC236}">
                <a16:creationId xmlns:a16="http://schemas.microsoft.com/office/drawing/2014/main" id="{5FA4066D-6EB7-7E6C-C88B-4E7AFD2EBE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000" y="5616000"/>
            <a:ext cx="2715000" cy="1440000"/>
          </a:xfrm>
          <a:prstGeom prst="rect">
            <a:avLst/>
          </a:prstGeom>
        </p:spPr>
      </p:pic>
      <p:sp>
        <p:nvSpPr>
          <p:cNvPr id="9" name="Abgerundetes Rechteck 5">
            <a:extLst>
              <a:ext uri="{FF2B5EF4-FFF2-40B4-BE49-F238E27FC236}">
                <a16:creationId xmlns:a16="http://schemas.microsoft.com/office/drawing/2014/main" id="{6AFB6999-4524-2968-49F9-2E610AD16080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9F9C27D-4345-DAD8-6FD2-61BDF3564479}"/>
              </a:ext>
            </a:extLst>
          </p:cNvPr>
          <p:cNvSpPr txBox="1"/>
          <p:nvPr/>
        </p:nvSpPr>
        <p:spPr>
          <a:xfrm>
            <a:off x="6480000" y="2016000"/>
            <a:ext cx="4211813" cy="3586061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Option: Am Ursprung fixieren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Verschiebt, fixiert und richtet die ausgewählte Komponente am Ursprung der Baugruppe aus.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Hier: Magnetkolben hat als importiertes Modell einen abweichenden Ursprungsbezug und muss manuell platziert werden. 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Besitzen Komponenten innerhalb der Bau-gruppe Bewegungsstellungen, muss Fixierung deaktiviert werden und die Komponente manuell platziert werden.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4C0E088A-4509-E1CC-D341-E50DE48ED58B}"/>
              </a:ext>
            </a:extLst>
          </p:cNvPr>
          <p:cNvGrpSpPr/>
          <p:nvPr/>
        </p:nvGrpSpPr>
        <p:grpSpPr>
          <a:xfrm>
            <a:off x="720000" y="2699717"/>
            <a:ext cx="4828623" cy="2700000"/>
            <a:chOff x="684000" y="2700000"/>
            <a:chExt cx="4828623" cy="2700000"/>
          </a:xfrm>
        </p:grpSpPr>
        <p:pic>
          <p:nvPicPr>
            <p:cNvPr id="11" name="Snagit_SNGOUT2130">
              <a:extLst>
                <a:ext uri="{FF2B5EF4-FFF2-40B4-BE49-F238E27FC236}">
                  <a16:creationId xmlns:a16="http://schemas.microsoft.com/office/drawing/2014/main" id="{A93D6132-6B2C-8F40-325A-822FECF4E7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9645"/>
            <a:stretch/>
          </p:blipFill>
          <p:spPr>
            <a:xfrm>
              <a:off x="684000" y="2700000"/>
              <a:ext cx="2114972" cy="2700000"/>
            </a:xfrm>
            <a:prstGeom prst="rect">
              <a:avLst/>
            </a:prstGeom>
            <a:noFill/>
            <a:ln w="9525">
              <a:solidFill>
                <a:srgbClr val="637D96"/>
              </a:solidFill>
            </a:ln>
          </p:spPr>
        </p:pic>
        <p:pic>
          <p:nvPicPr>
            <p:cNvPr id="17" name="Snagit_SNGOUT2133">
              <a:extLst>
                <a:ext uri="{FF2B5EF4-FFF2-40B4-BE49-F238E27FC236}">
                  <a16:creationId xmlns:a16="http://schemas.microsoft.com/office/drawing/2014/main" id="{4CB1BB85-9AEA-84CB-0840-E2165A8C726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6199"/>
            <a:stretch/>
          </p:blipFill>
          <p:spPr>
            <a:xfrm>
              <a:off x="3564000" y="2700000"/>
              <a:ext cx="1948623" cy="2700000"/>
            </a:xfrm>
            <a:prstGeom prst="rect">
              <a:avLst/>
            </a:prstGeom>
            <a:ln w="9525">
              <a:solidFill>
                <a:srgbClr val="637D96"/>
              </a:solidFill>
            </a:ln>
          </p:spPr>
        </p:pic>
        <p:sp>
          <p:nvSpPr>
            <p:cNvPr id="12" name="Pfeil: nach rechts 11">
              <a:extLst>
                <a:ext uri="{FF2B5EF4-FFF2-40B4-BE49-F238E27FC236}">
                  <a16:creationId xmlns:a16="http://schemas.microsoft.com/office/drawing/2014/main" id="{F5325495-0BED-C171-5898-9D367E96562C}"/>
                </a:ext>
              </a:extLst>
            </p:cNvPr>
            <p:cNvSpPr/>
            <p:nvPr/>
          </p:nvSpPr>
          <p:spPr>
            <a:xfrm>
              <a:off x="2965460" y="3905984"/>
              <a:ext cx="468052" cy="288032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2225">
              <a:solidFill>
                <a:srgbClr val="637D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7794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4" name="Snagit_SNGOUT2159">
            <a:extLst>
              <a:ext uri="{FF2B5EF4-FFF2-40B4-BE49-F238E27FC236}">
                <a16:creationId xmlns:a16="http://schemas.microsoft.com/office/drawing/2014/main" id="{75B27D9A-3A49-F043-322D-394A56A432D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189"/>
          <a:stretch/>
        </p:blipFill>
        <p:spPr>
          <a:xfrm>
            <a:off x="720000" y="2700000"/>
            <a:ext cx="2059903" cy="2268404"/>
          </a:xfrm>
          <a:prstGeom prst="rect">
            <a:avLst/>
          </a:prstGeom>
          <a:ln>
            <a:solidFill>
              <a:srgbClr val="637D96"/>
            </a:solidFill>
          </a:ln>
        </p:spPr>
      </p:pic>
      <p:pic>
        <p:nvPicPr>
          <p:cNvPr id="6" name="Snagit_SNGOUT2165">
            <a:extLst>
              <a:ext uri="{FF2B5EF4-FFF2-40B4-BE49-F238E27FC236}">
                <a16:creationId xmlns:a16="http://schemas.microsoft.com/office/drawing/2014/main" id="{524F4826-35A6-F143-1FBE-56BA98CA1C5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159"/>
          <a:stretch/>
        </p:blipFill>
        <p:spPr>
          <a:xfrm>
            <a:off x="3600000" y="2700000"/>
            <a:ext cx="2012980" cy="4320000"/>
          </a:xfrm>
          <a:prstGeom prst="rect">
            <a:avLst/>
          </a:prstGeom>
          <a:solidFill>
            <a:schemeClr val="bg1"/>
          </a:solidFill>
          <a:ln>
            <a:solidFill>
              <a:srgbClr val="637D96"/>
            </a:solidFill>
          </a:ln>
        </p:spPr>
      </p:pic>
      <p:sp>
        <p:nvSpPr>
          <p:cNvPr id="7" name="Abgerundetes Rechteck 5">
            <a:extLst>
              <a:ext uri="{FF2B5EF4-FFF2-40B4-BE49-F238E27FC236}">
                <a16:creationId xmlns:a16="http://schemas.microsoft.com/office/drawing/2014/main" id="{58E502EC-E013-D4E0-8B8C-0DB01F477064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</a:t>
            </a:r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DD92F731-C49A-DA4A-6759-19D66AAC44A5}"/>
              </a:ext>
            </a:extLst>
          </p:cNvPr>
          <p:cNvSpPr/>
          <p:nvPr/>
        </p:nvSpPr>
        <p:spPr>
          <a:xfrm>
            <a:off x="2958776" y="3635821"/>
            <a:ext cx="468052" cy="288032"/>
          </a:xfrm>
          <a:prstGeom prst="rightArrow">
            <a:avLst>
              <a:gd name="adj1" fmla="val 50000"/>
              <a:gd name="adj2" fmla="val 50000"/>
            </a:avLst>
          </a:prstGeom>
          <a:noFill/>
          <a:ln w="22225">
            <a:solidFill>
              <a:srgbClr val="637D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C938BFD-4DF6-86D4-90B1-C4FA60B9EB57}"/>
              </a:ext>
            </a:extLst>
          </p:cNvPr>
          <p:cNvSpPr txBox="1"/>
          <p:nvPr/>
        </p:nvSpPr>
        <p:spPr>
          <a:xfrm>
            <a:off x="6480000" y="2016000"/>
            <a:ext cx="4211813" cy="3586061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Option: Fluchtende Ursprungsabhängigkeiten erstellen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Wendet fluchtende Abhängigkeiten an, um ausgewählte Komponenten am Ursprung der Baugruppe zu platzieren.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Eindeutige, schnelle Platzierung von Komponenten.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Abhängigkeit kann überschrieben werden.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ð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Vergleich zu fixierten Komponenten: Große Anzahl von Abhängigkeiten (Komplexität, Benutzerfreundlichkeit)</a:t>
            </a:r>
          </a:p>
        </p:txBody>
      </p:sp>
      <p:pic>
        <p:nvPicPr>
          <p:cNvPr id="3" name="Snagit_SNGOUT2107">
            <a:extLst>
              <a:ext uri="{FF2B5EF4-FFF2-40B4-BE49-F238E27FC236}">
                <a16:creationId xmlns:a16="http://schemas.microsoft.com/office/drawing/2014/main" id="{50A904B0-DFFB-30AC-EDD6-A503E955E3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000" y="5615506"/>
            <a:ext cx="271500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422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8" name="Abgerundetes Rechteck 5">
            <a:extLst>
              <a:ext uri="{FF2B5EF4-FFF2-40B4-BE49-F238E27FC236}">
                <a16:creationId xmlns:a16="http://schemas.microsoft.com/office/drawing/2014/main" id="{4920183B-11FF-62A7-30D0-FFAAC31D0B14}"/>
              </a:ext>
            </a:extLst>
          </p:cNvPr>
          <p:cNvSpPr/>
          <p:nvPr/>
        </p:nvSpPr>
        <p:spPr>
          <a:xfrm>
            <a:off x="720000" y="2016000"/>
            <a:ext cx="4085846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Möglichkeiten für das Arbeiten mit Blöcken:</a:t>
            </a:r>
          </a:p>
        </p:txBody>
      </p:sp>
      <p:pic>
        <p:nvPicPr>
          <p:cNvPr id="3" name="Snagit_SNGOUT2133">
            <a:extLst>
              <a:ext uri="{FF2B5EF4-FFF2-40B4-BE49-F238E27FC236}">
                <a16:creationId xmlns:a16="http://schemas.microsoft.com/office/drawing/2014/main" id="{6A517CE8-16AD-F2FF-10A0-49672F2AD08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88"/>
          <a:stretch/>
        </p:blipFill>
        <p:spPr>
          <a:xfrm>
            <a:off x="720000" y="2700000"/>
            <a:ext cx="2124000" cy="3353656"/>
          </a:xfrm>
          <a:prstGeom prst="rect">
            <a:avLst/>
          </a:prstGeom>
          <a:ln>
            <a:solidFill>
              <a:srgbClr val="637D96"/>
            </a:solidFill>
          </a:ln>
        </p:spPr>
      </p:pic>
      <p:pic>
        <p:nvPicPr>
          <p:cNvPr id="7" name="Snagit_SNGOUT2143">
            <a:extLst>
              <a:ext uri="{FF2B5EF4-FFF2-40B4-BE49-F238E27FC236}">
                <a16:creationId xmlns:a16="http://schemas.microsoft.com/office/drawing/2014/main" id="{926F7FA1-CB96-4BB3-ECC0-A4FEEFAD0E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000" y="5616000"/>
            <a:ext cx="2715000" cy="1440000"/>
          </a:xfrm>
          <a:prstGeom prst="rect">
            <a:avLst/>
          </a:prstGeom>
        </p:spPr>
      </p:pic>
      <p:pic>
        <p:nvPicPr>
          <p:cNvPr id="4" name="Snagit_SNGOUT2094">
            <a:extLst>
              <a:ext uri="{FF2B5EF4-FFF2-40B4-BE49-F238E27FC236}">
                <a16:creationId xmlns:a16="http://schemas.microsoft.com/office/drawing/2014/main" id="{7B5F3D5E-1023-98A9-F481-4588F751F54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3600000" y="2700000"/>
            <a:ext cx="2124000" cy="3359530"/>
          </a:xfrm>
          <a:prstGeom prst="rect">
            <a:avLst/>
          </a:prstGeom>
          <a:ln>
            <a:solidFill>
              <a:srgbClr val="637D96"/>
            </a:solidFill>
          </a:ln>
        </p:spPr>
      </p:pic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7A7988D0-6D5A-B53C-8A12-C6F919E59BB1}"/>
              </a:ext>
            </a:extLst>
          </p:cNvPr>
          <p:cNvSpPr/>
          <p:nvPr/>
        </p:nvSpPr>
        <p:spPr>
          <a:xfrm>
            <a:off x="2987974" y="4232812"/>
            <a:ext cx="468052" cy="288032"/>
          </a:xfrm>
          <a:prstGeom prst="rightArrow">
            <a:avLst>
              <a:gd name="adj1" fmla="val 50000"/>
              <a:gd name="adj2" fmla="val 50000"/>
            </a:avLst>
          </a:prstGeom>
          <a:noFill/>
          <a:ln w="22225">
            <a:solidFill>
              <a:srgbClr val="637D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7ADF398-E560-D95E-F70F-7A03D885BB92}"/>
              </a:ext>
            </a:extLst>
          </p:cNvPr>
          <p:cNvSpPr txBox="1"/>
          <p:nvPr/>
        </p:nvSpPr>
        <p:spPr>
          <a:xfrm>
            <a:off x="6480000" y="2016000"/>
            <a:ext cx="4211813" cy="3586061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Option: Auf oberster Ebene neu positionieren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Positioniert ausgewählte Komponenten oben im Baugruppen-Browser (mit Abhängigkeiten)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ð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ð"/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Hybride Vorgehensweise</a:t>
            </a:r>
          </a:p>
          <a:p>
            <a:pPr marL="536575" indent="-176213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Komponenten mit unveränderlicher Position fixieren.</a:t>
            </a:r>
          </a:p>
          <a:p>
            <a:pPr marL="536575" indent="-176213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Komponenten mit Bewegungsstellungen neu positionieren.</a:t>
            </a:r>
          </a:p>
          <a:p>
            <a:pPr marL="360363" indent="-360363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Reduzierung der Komplexität &amp; Verbesserung der Benutzerfreundlichkeit</a:t>
            </a:r>
          </a:p>
        </p:txBody>
      </p:sp>
    </p:spTree>
    <p:extLst>
      <p:ext uri="{BB962C8B-B14F-4D97-AF65-F5344CB8AC3E}">
        <p14:creationId xmlns:p14="http://schemas.microsoft.com/office/powerpoint/2010/main" val="3910354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2240D5-7BA8-5F3D-459A-5C2AF3727976}"/>
              </a:ext>
            </a:extLst>
          </p:cNvPr>
          <p:cNvSpPr txBox="1"/>
          <p:nvPr/>
        </p:nvSpPr>
        <p:spPr>
          <a:xfrm>
            <a:off x="6480000" y="2016000"/>
            <a:ext cx="4211813" cy="2616565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Zusammenfassung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Anwendbarkeit des Dialoges ist kennzeichnend für qualitativ hochwertige 3D-CAD-Modelle auf Basis des Top-down Ansatzes. 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Dialog ermöglicht die Modularisierung, Wiederverwendung und Automatisierung von 3D-CAD-Modellen.</a:t>
            </a:r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17169DB8-EA89-B1D0-71A2-12206FE29E77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</a:t>
            </a:r>
          </a:p>
        </p:txBody>
      </p:sp>
    </p:spTree>
    <p:extLst>
      <p:ext uri="{BB962C8B-B14F-4D97-AF65-F5344CB8AC3E}">
        <p14:creationId xmlns:p14="http://schemas.microsoft.com/office/powerpoint/2010/main" val="2429997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2240D5-7BA8-5F3D-459A-5C2AF3727976}"/>
              </a:ext>
            </a:extLst>
          </p:cNvPr>
          <p:cNvSpPr txBox="1"/>
          <p:nvPr/>
        </p:nvSpPr>
        <p:spPr>
          <a:xfrm>
            <a:off x="6480000" y="2016000"/>
            <a:ext cx="4211813" cy="2616565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Vorgehensweise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aktivieren: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Produktivität / Am Komponentenursprung platzieren</a:t>
            </a:r>
          </a:p>
          <a:p>
            <a:pPr marL="720725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Bezugskomponente wählen</a:t>
            </a:r>
          </a:p>
          <a:p>
            <a:pPr marL="720725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 platzierende Komponente wählen</a:t>
            </a:r>
          </a:p>
          <a:p>
            <a:pPr marL="720725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Komponente wird am Ursprung der Bezugskomponente mit Fluchtend Abhängigkeiten platziert.</a:t>
            </a:r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17169DB8-EA89-B1D0-71A2-12206FE29E77}"/>
              </a:ext>
            </a:extLst>
          </p:cNvPr>
          <p:cNvSpPr/>
          <p:nvPr/>
        </p:nvSpPr>
        <p:spPr>
          <a:xfrm>
            <a:off x="720000" y="2016000"/>
            <a:ext cx="4409882" cy="540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Komponentenursprung platzieren</a:t>
            </a:r>
          </a:p>
        </p:txBody>
      </p:sp>
      <p:pic>
        <p:nvPicPr>
          <p:cNvPr id="3" name="Snagit_SNGOUT2141">
            <a:extLst>
              <a:ext uri="{FF2B5EF4-FFF2-40B4-BE49-F238E27FC236}">
                <a16:creationId xmlns:a16="http://schemas.microsoft.com/office/drawing/2014/main" id="{1B337D5A-0BA0-0363-5006-7A40D7F555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39" y="2556000"/>
            <a:ext cx="420324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592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485</Words>
  <Application>Microsoft Office PowerPoint</Application>
  <PresentationFormat>Benutzerdefiniert</PresentationFormat>
  <Paragraphs>92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Wingdings 2</vt:lpstr>
      <vt:lpstr>Wingdings 3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Kemmerer-Fleckenstein, Dieter</dc:creator>
  <cp:lastModifiedBy>Dieter Kemmerer-Fleckenstein</cp:lastModifiedBy>
  <cp:revision>1124</cp:revision>
  <cp:lastPrinted>2023-02-13T13:18:04Z</cp:lastPrinted>
  <dcterms:created xsi:type="dcterms:W3CDTF">2020-01-13T10:06:31Z</dcterms:created>
  <dcterms:modified xsi:type="dcterms:W3CDTF">2025-04-24T07:30:49Z</dcterms:modified>
</cp:coreProperties>
</file>