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4"/>
  </p:notesMasterIdLst>
  <p:handoutMasterIdLst>
    <p:handoutMasterId r:id="rId15"/>
  </p:handoutMasterIdLst>
  <p:sldIdLst>
    <p:sldId id="369" r:id="rId2"/>
    <p:sldId id="554" r:id="rId3"/>
    <p:sldId id="561" r:id="rId4"/>
    <p:sldId id="563" r:id="rId5"/>
    <p:sldId id="562" r:id="rId6"/>
    <p:sldId id="556" r:id="rId7"/>
    <p:sldId id="558" r:id="rId8"/>
    <p:sldId id="557" r:id="rId9"/>
    <p:sldId id="553" r:id="rId10"/>
    <p:sldId id="559" r:id="rId11"/>
    <p:sldId id="564" r:id="rId12"/>
    <p:sldId id="560" r:id="rId13"/>
  </p:sldIdLst>
  <p:sldSz cx="10691813" cy="7559675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300D3AD5-AA31-446E-8E3D-87B3772D592E}">
          <p14:sldIdLst>
            <p14:sldId id="369"/>
            <p14:sldId id="554"/>
            <p14:sldId id="561"/>
            <p14:sldId id="563"/>
            <p14:sldId id="562"/>
            <p14:sldId id="556"/>
            <p14:sldId id="558"/>
            <p14:sldId id="557"/>
            <p14:sldId id="553"/>
            <p14:sldId id="559"/>
            <p14:sldId id="564"/>
            <p14:sldId id="5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91" userDrawn="1">
          <p15:clr>
            <a:srgbClr val="A4A3A4"/>
          </p15:clr>
        </p15:guide>
        <p15:guide id="2" pos="6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Kemmerer-Fleckenstein" initials="kefl" lastIdx="2" clrIdx="0">
    <p:extLst>
      <p:ext uri="{19B8F6BF-5375-455C-9EA6-DF929625EA0E}">
        <p15:presenceInfo xmlns:p15="http://schemas.microsoft.com/office/powerpoint/2012/main" userId="Dieter Kemmerer-Flecken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D9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E9107-7430-4DF4-A8A7-0B4A0FF7E771}" v="6" dt="2025-02-21T07:29:02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688" autoAdjust="0"/>
  </p:normalViewPr>
  <p:slideViewPr>
    <p:cSldViewPr showGuides="1">
      <p:cViewPr varScale="1">
        <p:scale>
          <a:sx n="106" d="100"/>
          <a:sy n="106" d="100"/>
        </p:scale>
        <p:origin x="594" y="114"/>
      </p:cViewPr>
      <p:guideLst>
        <p:guide orient="horz" pos="1791"/>
        <p:guide pos="60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762" y="84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ter" userId="10443640f0136214" providerId="LiveId" clId="{0BEE9107-7430-4DF4-A8A7-0B4A0FF7E771}"/>
    <pc:docChg chg="custSel modSld">
      <pc:chgData name="Dieter" userId="10443640f0136214" providerId="LiveId" clId="{0BEE9107-7430-4DF4-A8A7-0B4A0FF7E771}" dt="2025-02-21T07:29:02.500" v="6"/>
      <pc:docMkLst>
        <pc:docMk/>
      </pc:docMkLst>
      <pc:sldChg chg="delSp mod modTransition modAnim">
        <pc:chgData name="Dieter" userId="10443640f0136214" providerId="LiveId" clId="{0BEE9107-7430-4DF4-A8A7-0B4A0FF7E771}" dt="2025-02-21T07:28:28.445" v="3"/>
        <pc:sldMkLst>
          <pc:docMk/>
          <pc:sldMk cId="2826322416" sldId="369"/>
        </pc:sldMkLst>
        <pc:spChg chg="del">
          <ac:chgData name="Dieter" userId="10443640f0136214" providerId="LiveId" clId="{0BEE9107-7430-4DF4-A8A7-0B4A0FF7E771}" dt="2025-02-21T07:28:17.885" v="2" actId="478"/>
          <ac:spMkLst>
            <pc:docMk/>
            <pc:sldMk cId="2826322416" sldId="369"/>
            <ac:spMk id="5" creationId="{9D251615-FF91-2E76-E157-87082054503D}"/>
          </ac:spMkLst>
        </pc:spChg>
        <pc:picChg chg="del">
          <ac:chgData name="Dieter" userId="10443640f0136214" providerId="LiveId" clId="{0BEE9107-7430-4DF4-A8A7-0B4A0FF7E771}" dt="2025-02-21T07:28:11.138" v="0"/>
          <ac:picMkLst>
            <pc:docMk/>
            <pc:sldMk cId="2826322416" sldId="369"/>
            <ac:picMk id="2" creationId="{597558E9-36FC-A06E-D945-C30D019B05AB}"/>
          </ac:picMkLst>
        </pc:picChg>
      </pc:sldChg>
      <pc:sldChg chg="delSp modTransition modAnim">
        <pc:chgData name="Dieter" userId="10443640f0136214" providerId="LiveId" clId="{0BEE9107-7430-4DF4-A8A7-0B4A0FF7E771}" dt="2025-02-21T07:28:14.238" v="1"/>
        <pc:sldMkLst>
          <pc:docMk/>
          <pc:sldMk cId="113712905" sldId="553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113712905" sldId="553"/>
            <ac:picMk id="2" creationId="{DB97731E-28E9-1A22-8092-68959FDF0B22}"/>
          </ac:picMkLst>
        </pc:picChg>
      </pc:sldChg>
      <pc:sldChg chg="delSp modTransition modAnim">
        <pc:chgData name="Dieter" userId="10443640f0136214" providerId="LiveId" clId="{0BEE9107-7430-4DF4-A8A7-0B4A0FF7E771}" dt="2025-02-21T07:29:02.500" v="6"/>
        <pc:sldMkLst>
          <pc:docMk/>
          <pc:sldMk cId="1600319713" sldId="554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1600319713" sldId="554"/>
            <ac:picMk id="2" creationId="{31FBBDEC-6A04-68EF-4310-5E000D4400B2}"/>
          </ac:picMkLst>
        </pc:picChg>
      </pc:sldChg>
      <pc:sldChg chg="delSp modTransition modAnim">
        <pc:chgData name="Dieter" userId="10443640f0136214" providerId="LiveId" clId="{0BEE9107-7430-4DF4-A8A7-0B4A0FF7E771}" dt="2025-02-21T07:28:14.238" v="1"/>
        <pc:sldMkLst>
          <pc:docMk/>
          <pc:sldMk cId="4279822733" sldId="556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4279822733" sldId="556"/>
            <ac:picMk id="2" creationId="{6AEF9D7C-D8A2-32F6-A4A5-CDC78D2DBEDE}"/>
          </ac:picMkLst>
        </pc:picChg>
      </pc:sldChg>
      <pc:sldChg chg="delSp modTransition modAnim">
        <pc:chgData name="Dieter" userId="10443640f0136214" providerId="LiveId" clId="{0BEE9107-7430-4DF4-A8A7-0B4A0FF7E771}" dt="2025-02-21T07:28:14.238" v="1"/>
        <pc:sldMkLst>
          <pc:docMk/>
          <pc:sldMk cId="3113315490" sldId="557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3113315490" sldId="557"/>
            <ac:picMk id="2" creationId="{84075503-A322-A256-8B6D-BA28AC855450}"/>
          </ac:picMkLst>
        </pc:picChg>
      </pc:sldChg>
      <pc:sldChg chg="delSp modTransition modAnim">
        <pc:chgData name="Dieter" userId="10443640f0136214" providerId="LiveId" clId="{0BEE9107-7430-4DF4-A8A7-0B4A0FF7E771}" dt="2025-02-21T07:28:14.238" v="1"/>
        <pc:sldMkLst>
          <pc:docMk/>
          <pc:sldMk cId="2492308369" sldId="558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2492308369" sldId="558"/>
            <ac:picMk id="2" creationId="{4428999A-89EF-C520-0461-7908BC0ECEEA}"/>
          </ac:picMkLst>
        </pc:picChg>
      </pc:sldChg>
      <pc:sldChg chg="delSp modTransition modAnim">
        <pc:chgData name="Dieter" userId="10443640f0136214" providerId="LiveId" clId="{0BEE9107-7430-4DF4-A8A7-0B4A0FF7E771}" dt="2025-02-21T07:28:14.238" v="1"/>
        <pc:sldMkLst>
          <pc:docMk/>
          <pc:sldMk cId="2692330596" sldId="559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2692330596" sldId="559"/>
            <ac:picMk id="2" creationId="{196ED8A5-7A92-6392-C7CE-434A65D2DE44}"/>
          </ac:picMkLst>
        </pc:picChg>
      </pc:sldChg>
      <pc:sldChg chg="delSp modTransition modAnim">
        <pc:chgData name="Dieter" userId="10443640f0136214" providerId="LiveId" clId="{0BEE9107-7430-4DF4-A8A7-0B4A0FF7E771}" dt="2025-02-21T07:28:14.238" v="1"/>
        <pc:sldMkLst>
          <pc:docMk/>
          <pc:sldMk cId="1747301128" sldId="560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1747301128" sldId="560"/>
            <ac:picMk id="2" creationId="{04EA75C0-14B1-7378-5408-27B777520D70}"/>
          </ac:picMkLst>
        </pc:picChg>
      </pc:sldChg>
      <pc:sldChg chg="delSp modTransition modAnim">
        <pc:chgData name="Dieter" userId="10443640f0136214" providerId="LiveId" clId="{0BEE9107-7430-4DF4-A8A7-0B4A0FF7E771}" dt="2025-02-21T07:28:14.238" v="1"/>
        <pc:sldMkLst>
          <pc:docMk/>
          <pc:sldMk cId="66538794" sldId="561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66538794" sldId="561"/>
            <ac:picMk id="2" creationId="{EBCAC7BB-9882-E020-D64D-7A4C07C5A298}"/>
          </ac:picMkLst>
        </pc:picChg>
      </pc:sldChg>
      <pc:sldChg chg="delSp modTransition modAnim">
        <pc:chgData name="Dieter" userId="10443640f0136214" providerId="LiveId" clId="{0BEE9107-7430-4DF4-A8A7-0B4A0FF7E771}" dt="2025-02-21T07:28:14.238" v="1"/>
        <pc:sldMkLst>
          <pc:docMk/>
          <pc:sldMk cId="2400275431" sldId="562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2400275431" sldId="562"/>
            <ac:picMk id="2" creationId="{27713C46-3F24-5485-E410-729992AB94CE}"/>
          </ac:picMkLst>
        </pc:picChg>
      </pc:sldChg>
      <pc:sldChg chg="delSp modTransition modAnim">
        <pc:chgData name="Dieter" userId="10443640f0136214" providerId="LiveId" clId="{0BEE9107-7430-4DF4-A8A7-0B4A0FF7E771}" dt="2025-02-21T07:28:14.238" v="1"/>
        <pc:sldMkLst>
          <pc:docMk/>
          <pc:sldMk cId="742759257" sldId="563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742759257" sldId="563"/>
            <ac:picMk id="2" creationId="{E77EC231-FB55-3343-5E2F-C643163883C1}"/>
          </ac:picMkLst>
        </pc:picChg>
      </pc:sldChg>
      <pc:sldChg chg="delSp modTransition modAnim">
        <pc:chgData name="Dieter" userId="10443640f0136214" providerId="LiveId" clId="{0BEE9107-7430-4DF4-A8A7-0B4A0FF7E771}" dt="2025-02-21T07:28:14.238" v="1"/>
        <pc:sldMkLst>
          <pc:docMk/>
          <pc:sldMk cId="1024225445" sldId="564"/>
        </pc:sldMkLst>
        <pc:picChg chg="del">
          <ac:chgData name="Dieter" userId="10443640f0136214" providerId="LiveId" clId="{0BEE9107-7430-4DF4-A8A7-0B4A0FF7E771}" dt="2025-02-21T07:28:14.238" v="1"/>
          <ac:picMkLst>
            <pc:docMk/>
            <pc:sldMk cId="1024225445" sldId="564"/>
            <ac:picMk id="2" creationId="{223C2931-BF4E-4DF2-9F05-08943EDA70B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0A9B-1ED6-4678-8496-29BD68E0CE4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E8E1-E1DB-4E5B-80E7-70A061210E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722294" y="660294"/>
            <a:ext cx="4318163" cy="367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dfasdfdf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24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50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174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899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622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349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073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798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sz="105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2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31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90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3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58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66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43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20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David Martin: US Autor, Design Intent in CREO </a:t>
            </a:r>
            <a:r>
              <a:rPr lang="de-DE" noProof="0" dirty="0" err="1"/>
              <a:t>Parametric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82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06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David Martin: US Autor, Design Intent in CREO </a:t>
            </a:r>
            <a:r>
              <a:rPr lang="de-DE" noProof="0" dirty="0" err="1"/>
              <a:t>Parametric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52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6482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018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7741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>
            <a:off x="1908000" y="540000"/>
            <a:ext cx="7560000" cy="0"/>
          </a:xfrm>
          <a:prstGeom prst="line">
            <a:avLst/>
          </a:prstGeom>
          <a:ln w="4445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15999" y="7200001"/>
            <a:ext cx="3492001" cy="25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1077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2023 Dieter Kemmerer-Fleckenstein</a:t>
            </a:r>
            <a:endParaRPr lang="en-US" sz="1077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9684000" y="359999"/>
            <a:ext cx="7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iLogic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9360000" y="468000"/>
            <a:ext cx="143999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2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0" y="7200000"/>
            <a:ext cx="720000" cy="252000"/>
          </a:xfrm>
        </p:spPr>
        <p:txBody>
          <a:bodyPr/>
          <a:lstStyle>
            <a:lvl1pPr algn="ctr">
              <a:defRPr sz="1175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2" y="234001"/>
            <a:ext cx="21150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08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200000" y="7199999"/>
            <a:ext cx="34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</a:t>
            </a:r>
            <a:r>
              <a:rPr lang="en-US" sz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Dieter Kemmerer-Fleckenstein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4044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701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995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2179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5609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758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96323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522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488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9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hyperlink" Target="https://afag.partcommunity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628762" y="2628000"/>
            <a:ext cx="543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von Bewegung mit iLogic</a:t>
            </a:r>
            <a:endParaRPr lang="de-DE" sz="16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nagit_SNGOUT2105">
            <a:extLst>
              <a:ext uri="{FF2B5EF4-FFF2-40B4-BE49-F238E27FC236}">
                <a16:creationId xmlns:a16="http://schemas.microsoft.com/office/drawing/2014/main" id="{46A6DEFA-30B4-F4A0-6583-579F0D38A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30" y="3491805"/>
            <a:ext cx="3570551" cy="23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SNGOUT2094">
            <a:extLst>
              <a:ext uri="{FF2B5EF4-FFF2-40B4-BE49-F238E27FC236}">
                <a16:creationId xmlns:a16="http://schemas.microsoft.com/office/drawing/2014/main" id="{7CB9FB9C-8387-A027-1B58-544F78043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4320000" cy="3661787"/>
          </a:xfrm>
          <a:prstGeom prst="rect">
            <a:avLst/>
          </a:prstGeom>
        </p:spPr>
      </p:pic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36" name="Snagit_SNGOUT2115">
            <a:extLst>
              <a:ext uri="{FF2B5EF4-FFF2-40B4-BE49-F238E27FC236}">
                <a16:creationId xmlns:a16="http://schemas.microsoft.com/office/drawing/2014/main" id="{30D79938-27D8-EEF0-B5FB-FC932875C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4320000" cy="3661787"/>
          </a:xfrm>
          <a:prstGeom prst="rect">
            <a:avLst/>
          </a:prstGeom>
        </p:spPr>
      </p:pic>
      <p:pic>
        <p:nvPicPr>
          <p:cNvPr id="11" name="Snagit_SNGOUT2110">
            <a:extLst>
              <a:ext uri="{FF2B5EF4-FFF2-40B4-BE49-F238E27FC236}">
                <a16:creationId xmlns:a16="http://schemas.microsoft.com/office/drawing/2014/main" id="{2DE6B23D-7415-ACF1-0328-E8AE7B505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2880001" cy="1440000"/>
          </a:xfrm>
          <a:prstGeom prst="rect">
            <a:avLst/>
          </a:prstGeom>
        </p:spPr>
      </p:pic>
      <p:pic>
        <p:nvPicPr>
          <p:cNvPr id="19" name="Snagit_SNGOUT2093">
            <a:extLst>
              <a:ext uri="{FF2B5EF4-FFF2-40B4-BE49-F238E27FC236}">
                <a16:creationId xmlns:a16="http://schemas.microsoft.com/office/drawing/2014/main" id="{E5A8D0DA-482E-8110-45DC-C83B9CF588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2880001" cy="1440000"/>
          </a:xfrm>
          <a:prstGeom prst="rect">
            <a:avLst/>
          </a:prstGeom>
        </p:spPr>
      </p:pic>
      <p:pic>
        <p:nvPicPr>
          <p:cNvPr id="23" name="Snagit_SNGOUT2067">
            <a:extLst>
              <a:ext uri="{FF2B5EF4-FFF2-40B4-BE49-F238E27FC236}">
                <a16:creationId xmlns:a16="http://schemas.microsoft.com/office/drawing/2014/main" id="{FC2B4AB8-AF50-0BF5-60C4-0078BE1ED5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4320000" cy="3661787"/>
          </a:xfrm>
          <a:prstGeom prst="rect">
            <a:avLst/>
          </a:prstGeom>
        </p:spPr>
      </p:pic>
      <p:pic>
        <p:nvPicPr>
          <p:cNvPr id="26" name="Snagit_SNGOUT2082">
            <a:extLst>
              <a:ext uri="{FF2B5EF4-FFF2-40B4-BE49-F238E27FC236}">
                <a16:creationId xmlns:a16="http://schemas.microsoft.com/office/drawing/2014/main" id="{A5FC0398-8471-CAAA-3FEE-E8750C9CC5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2880001" cy="1440000"/>
          </a:xfrm>
          <a:prstGeom prst="rect">
            <a:avLst/>
          </a:prstGeom>
        </p:spPr>
      </p:pic>
      <p:pic>
        <p:nvPicPr>
          <p:cNvPr id="28" name="Snagit_SNGOUT2074">
            <a:extLst>
              <a:ext uri="{FF2B5EF4-FFF2-40B4-BE49-F238E27FC236}">
                <a16:creationId xmlns:a16="http://schemas.microsoft.com/office/drawing/2014/main" id="{F537838C-BB82-9D39-F75D-DA9A63448D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4320000" cy="3661787"/>
          </a:xfrm>
          <a:prstGeom prst="rect">
            <a:avLst/>
          </a:prstGeom>
        </p:spPr>
      </p:pic>
      <p:pic>
        <p:nvPicPr>
          <p:cNvPr id="30" name="Snagit_SNGOUT2090">
            <a:extLst>
              <a:ext uri="{FF2B5EF4-FFF2-40B4-BE49-F238E27FC236}">
                <a16:creationId xmlns:a16="http://schemas.microsoft.com/office/drawing/2014/main" id="{59DA50E3-23A4-D408-C931-24C5B8CE9F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2880001" cy="1440000"/>
          </a:xfrm>
          <a:prstGeom prst="rect">
            <a:avLst/>
          </a:prstGeom>
        </p:spPr>
      </p:pic>
      <p:pic>
        <p:nvPicPr>
          <p:cNvPr id="32" name="Snagit_SNGOUT2120">
            <a:extLst>
              <a:ext uri="{FF2B5EF4-FFF2-40B4-BE49-F238E27FC236}">
                <a16:creationId xmlns:a16="http://schemas.microsoft.com/office/drawing/2014/main" id="{B7AFB03A-822B-0FA0-3B03-C857DD92EC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4320000" cy="3661787"/>
          </a:xfrm>
          <a:prstGeom prst="rect">
            <a:avLst/>
          </a:prstGeom>
        </p:spPr>
      </p:pic>
      <p:pic>
        <p:nvPicPr>
          <p:cNvPr id="34" name="Snagit_SNGOUT2077">
            <a:extLst>
              <a:ext uri="{FF2B5EF4-FFF2-40B4-BE49-F238E27FC236}">
                <a16:creationId xmlns:a16="http://schemas.microsoft.com/office/drawing/2014/main" id="{E54A1CC6-B979-26F2-E6BD-1092C7CBC6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2880001" cy="1440000"/>
          </a:xfrm>
          <a:prstGeom prst="rect">
            <a:avLst/>
          </a:prstGeom>
        </p:spPr>
      </p:pic>
      <p:sp>
        <p:nvSpPr>
          <p:cNvPr id="16" name="Abgerundetes Rechteck 4">
            <a:extLst>
              <a:ext uri="{FF2B5EF4-FFF2-40B4-BE49-F238E27FC236}">
                <a16:creationId xmlns:a16="http://schemas.microsoft.com/office/drawing/2014/main" id="{C5136318-C95A-25A9-0711-3947A30F0FE0}"/>
              </a:ext>
            </a:extLst>
          </p:cNvPr>
          <p:cNvSpPr/>
          <p:nvPr/>
        </p:nvSpPr>
        <p:spPr>
          <a:xfrm>
            <a:off x="2268000" y="1260000"/>
            <a:ext cx="619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iLogic Formular Variante C</a:t>
            </a:r>
          </a:p>
        </p:txBody>
      </p:sp>
      <p:sp>
        <p:nvSpPr>
          <p:cNvPr id="17" name="Abgerundetes Rechteck 5">
            <a:extLst>
              <a:ext uri="{FF2B5EF4-FFF2-40B4-BE49-F238E27FC236}">
                <a16:creationId xmlns:a16="http://schemas.microsoft.com/office/drawing/2014/main" id="{2B8334E9-C5F4-D061-C75A-4749DD95B25F}"/>
              </a:ext>
            </a:extLst>
          </p:cNvPr>
          <p:cNvSpPr/>
          <p:nvPr/>
        </p:nvSpPr>
        <p:spPr>
          <a:xfrm>
            <a:off x="720000" y="2016000"/>
            <a:ext cx="433787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Kombination von Steuerelementtypen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3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33787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D588F5-E5B8-F62D-3241-497E4FAA9421}"/>
              </a:ext>
            </a:extLst>
          </p:cNvPr>
          <p:cNvSpPr txBox="1"/>
          <p:nvPr/>
        </p:nvSpPr>
        <p:spPr>
          <a:xfrm>
            <a:off x="6480000" y="2016000"/>
            <a:ext cx="4211813" cy="2979677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iLogic Formulare lassen sich komplexe Bewegungsabläufe, Prozesse, Bearbeitungs-positionen sehr einfach darstellen, präsentieren und simulieren.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Bedienung ist auch für Dritte benutzer-freundlich.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Aufwand für die Bearbeitung des hier präsentierten Beispiels (inclusive Download der 3D Daten und deren Aufbereitung): </a:t>
            </a:r>
            <a:r>
              <a:rPr lang="de-DE" sz="1400" b="1" i="1" u="sng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0,5 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2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A36765-1A96-4393-E641-778985CB6BD2}"/>
              </a:ext>
            </a:extLst>
          </p:cNvPr>
          <p:cNvSpPr/>
          <p:nvPr/>
        </p:nvSpPr>
        <p:spPr>
          <a:xfrm>
            <a:off x="6480000" y="2016000"/>
            <a:ext cx="4124162" cy="686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955" indent="-355955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37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  <a:p>
            <a:pPr marL="355955" indent="-355955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37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de-DE" sz="1371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0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824000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die Bewegung der Achsen simuliert werden?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D588F5-E5B8-F62D-3241-497E4FAA9421}"/>
              </a:ext>
            </a:extLst>
          </p:cNvPr>
          <p:cNvSpPr txBox="1"/>
          <p:nvPr/>
        </p:nvSpPr>
        <p:spPr>
          <a:xfrm>
            <a:off x="6480000" y="2016000"/>
            <a:ext cx="4212000" cy="2304000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Überschreiben des Versatzes der entsprechenden Abhängigkeiten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Freies Ziehen zwischen Grenzwerten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Freies Ziehen zwischen den Anschlägen durch Aktivierung des Kontaktlösers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Mittels Positionsdarstellungen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einem iLogic Formular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4">
            <a:extLst>
              <a:ext uri="{FF2B5EF4-FFF2-40B4-BE49-F238E27FC236}">
                <a16:creationId xmlns:a16="http://schemas.microsoft.com/office/drawing/2014/main" id="{FA64277D-650D-B166-A360-5CCF19A32D2A}"/>
              </a:ext>
            </a:extLst>
          </p:cNvPr>
          <p:cNvSpPr/>
          <p:nvPr/>
        </p:nvSpPr>
        <p:spPr>
          <a:xfrm>
            <a:off x="3024000" y="1260000"/>
            <a:ext cx="4680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Bewegungssimulation eines Handling Systems</a:t>
            </a:r>
          </a:p>
        </p:txBody>
      </p:sp>
      <p:pic>
        <p:nvPicPr>
          <p:cNvPr id="8" name="Snagit_SNGOUT2162">
            <a:extLst>
              <a:ext uri="{FF2B5EF4-FFF2-40B4-BE49-F238E27FC236}">
                <a16:creationId xmlns:a16="http://schemas.microsoft.com/office/drawing/2014/main" id="{C342C26C-68CC-5BE7-5673-E358D019F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4"/>
          <a:stretch/>
        </p:blipFill>
        <p:spPr>
          <a:xfrm>
            <a:off x="1080000" y="2520000"/>
            <a:ext cx="4320000" cy="3492085"/>
          </a:xfrm>
          <a:prstGeom prst="rect">
            <a:avLst/>
          </a:prstGeom>
        </p:spPr>
      </p:pic>
      <p:sp>
        <p:nvSpPr>
          <p:cNvPr id="26" name="Abgerundetes Rechteck 5">
            <a:extLst>
              <a:ext uri="{FF2B5EF4-FFF2-40B4-BE49-F238E27FC236}">
                <a16:creationId xmlns:a16="http://schemas.microsoft.com/office/drawing/2014/main" id="{AA688551-C312-1927-5829-735961DA4A10}"/>
              </a:ext>
            </a:extLst>
          </p:cNvPr>
          <p:cNvSpPr/>
          <p:nvPr/>
        </p:nvSpPr>
        <p:spPr>
          <a:xfrm>
            <a:off x="1718182" y="6294345"/>
            <a:ext cx="3043635" cy="377055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2"/>
              </a:buClr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3D Daten: </a:t>
            </a:r>
            <a:r>
              <a:rPr lang="de-DE" sz="900" u="sng" dirty="0">
                <a:solidFill>
                  <a:srgbClr val="637D96"/>
                </a:solidFill>
                <a:uFill>
                  <a:solidFill>
                    <a:srgbClr val="637D9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https://afag.partcommunity</a:t>
            </a:r>
            <a:r>
              <a:rPr lang="de-DE" sz="900" u="sng" dirty="0">
                <a:solidFill>
                  <a:srgbClr val="637D96"/>
                </a:solidFill>
                <a:uFill>
                  <a:solidFill>
                    <a:srgbClr val="637D9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  <a:p>
            <a:pPr>
              <a:buClr>
                <a:schemeClr val="accent2"/>
              </a:buClr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Elektrisches Gantry Handling System, </a:t>
            </a:r>
            <a:r>
              <a:rPr lang="de-DE" sz="9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 midi gantry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37D7CE-ADFE-7C8D-191F-0335C6E836F9}"/>
              </a:ext>
            </a:extLst>
          </p:cNvPr>
          <p:cNvCxnSpPr/>
          <p:nvPr/>
        </p:nvCxnSpPr>
        <p:spPr>
          <a:xfrm>
            <a:off x="5616000" y="4139877"/>
            <a:ext cx="720000" cy="0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03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33787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Vorbereitung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D588F5-E5B8-F62D-3241-497E4FAA9421}"/>
              </a:ext>
            </a:extLst>
          </p:cNvPr>
          <p:cNvSpPr txBox="1"/>
          <p:nvPr/>
        </p:nvSpPr>
        <p:spPr>
          <a:xfrm>
            <a:off x="6480000" y="2016000"/>
            <a:ext cx="4123979" cy="1323904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Abhängigkeiten benennen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Benutzerparameter definieren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Abhängigkeiten durch Benutzerparameter überschreiben</a:t>
            </a:r>
          </a:p>
        </p:txBody>
      </p:sp>
      <p:sp>
        <p:nvSpPr>
          <p:cNvPr id="7" name="Abgerundetes Rechteck 4">
            <a:extLst>
              <a:ext uri="{FF2B5EF4-FFF2-40B4-BE49-F238E27FC236}">
                <a16:creationId xmlns:a16="http://schemas.microsoft.com/office/drawing/2014/main" id="{FA64277D-650D-B166-A360-5CCF19A32D2A}"/>
              </a:ext>
            </a:extLst>
          </p:cNvPr>
          <p:cNvSpPr/>
          <p:nvPr/>
        </p:nvSpPr>
        <p:spPr>
          <a:xfrm>
            <a:off x="2268000" y="1260000"/>
            <a:ext cx="619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von Bewegungsstellungen mit einem iLogic Formular</a:t>
            </a:r>
          </a:p>
        </p:txBody>
      </p:sp>
      <p:pic>
        <p:nvPicPr>
          <p:cNvPr id="3" name="Snagit_SNGOUT2140">
            <a:extLst>
              <a:ext uri="{FF2B5EF4-FFF2-40B4-BE49-F238E27FC236}">
                <a16:creationId xmlns:a16="http://schemas.microsoft.com/office/drawing/2014/main" id="{6170B449-0224-AF97-6B76-F34462B47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013023"/>
            <a:ext cx="1213357" cy="3420000"/>
          </a:xfrm>
          <a:prstGeom prst="rect">
            <a:avLst/>
          </a:prstGeom>
        </p:spPr>
      </p:pic>
      <p:pic>
        <p:nvPicPr>
          <p:cNvPr id="10" name="Snagit_SNGOUT2120">
            <a:extLst>
              <a:ext uri="{FF2B5EF4-FFF2-40B4-BE49-F238E27FC236}">
                <a16:creationId xmlns:a16="http://schemas.microsoft.com/office/drawing/2014/main" id="{5EC5D97C-DE48-EAC1-0905-C2DD72157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02" y="3013023"/>
            <a:ext cx="3599994" cy="3420000"/>
          </a:xfrm>
          <a:prstGeom prst="rect">
            <a:avLst/>
          </a:prstGeom>
        </p:spPr>
      </p:pic>
      <p:pic>
        <p:nvPicPr>
          <p:cNvPr id="13" name="Snagit_SNGOUT2135">
            <a:extLst>
              <a:ext uri="{FF2B5EF4-FFF2-40B4-BE49-F238E27FC236}">
                <a16:creationId xmlns:a16="http://schemas.microsoft.com/office/drawing/2014/main" id="{A0CE84C5-452E-B153-DE54-C3DC87F25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41" y="5486383"/>
            <a:ext cx="2437865" cy="929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33787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Gestaltung des iLogic Formulars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D588F5-E5B8-F62D-3241-497E4FAA9421}"/>
              </a:ext>
            </a:extLst>
          </p:cNvPr>
          <p:cNvSpPr txBox="1"/>
          <p:nvPr/>
        </p:nvSpPr>
        <p:spPr>
          <a:xfrm>
            <a:off x="6479999" y="2016000"/>
            <a:ext cx="4212000" cy="4555558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Formulareditor aufrufen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 Benennen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Benutzerparameter in Formularentwurfs-struktur ziehen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Benennen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Visueller Stil auswählen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Evtl. Gruppe und / oder Register definieren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Anordnung der Steuerelemente (Spalte / Zeile)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Steuerelementtyp definieren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Wahl eines Schiebereglers Min./Max Werte definieren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Evtl. Aktivierungsparameter definieren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Formulargröße definieren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Info</a:t>
            </a:r>
          </a:p>
        </p:txBody>
      </p:sp>
      <p:sp>
        <p:nvSpPr>
          <p:cNvPr id="7" name="Abgerundetes Rechteck 4">
            <a:extLst>
              <a:ext uri="{FF2B5EF4-FFF2-40B4-BE49-F238E27FC236}">
                <a16:creationId xmlns:a16="http://schemas.microsoft.com/office/drawing/2014/main" id="{FA64277D-650D-B166-A360-5CCF19A32D2A}"/>
              </a:ext>
            </a:extLst>
          </p:cNvPr>
          <p:cNvSpPr/>
          <p:nvPr/>
        </p:nvSpPr>
        <p:spPr>
          <a:xfrm>
            <a:off x="2268000" y="1260000"/>
            <a:ext cx="619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von Bewegungsstellungen mit einem iLogic Formular</a:t>
            </a:r>
          </a:p>
        </p:txBody>
      </p:sp>
      <p:pic>
        <p:nvPicPr>
          <p:cNvPr id="4" name="Snagit_SNGOUT2104">
            <a:extLst>
              <a:ext uri="{FF2B5EF4-FFF2-40B4-BE49-F238E27FC236}">
                <a16:creationId xmlns:a16="http://schemas.microsoft.com/office/drawing/2014/main" id="{61C00E5A-33E2-9704-08A5-4D0298962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700000"/>
            <a:ext cx="5004556" cy="3745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7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SNGOUT2121">
            <a:extLst>
              <a:ext uri="{FF2B5EF4-FFF2-40B4-BE49-F238E27FC236}">
                <a16:creationId xmlns:a16="http://schemas.microsoft.com/office/drawing/2014/main" id="{01E37B17-DB7B-E135-2965-3C93AC95A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960000"/>
            <a:ext cx="3960000" cy="1582514"/>
          </a:xfrm>
          <a:prstGeom prst="rect">
            <a:avLst/>
          </a:prstGeom>
        </p:spPr>
      </p:pic>
      <p:pic>
        <p:nvPicPr>
          <p:cNvPr id="24" name="Snagit_SNGOUT2120">
            <a:extLst>
              <a:ext uri="{FF2B5EF4-FFF2-40B4-BE49-F238E27FC236}">
                <a16:creationId xmlns:a16="http://schemas.microsoft.com/office/drawing/2014/main" id="{9E1E342E-657A-8B02-9175-822D599B8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960000"/>
            <a:ext cx="3960000" cy="1582514"/>
          </a:xfrm>
          <a:prstGeom prst="rect">
            <a:avLst/>
          </a:prstGeom>
        </p:spPr>
      </p:pic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33787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Dynamische Simulation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D588F5-E5B8-F62D-3241-497E4FAA9421}"/>
              </a:ext>
            </a:extLst>
          </p:cNvPr>
          <p:cNvSpPr txBox="1"/>
          <p:nvPr/>
        </p:nvSpPr>
        <p:spPr>
          <a:xfrm>
            <a:off x="6480000" y="2016000"/>
            <a:ext cx="4211813" cy="1000738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Bewegungsachse ist frei wählbar.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Änderung der Position des Schiebe-reglers wird sofort in das Modell übernommen.</a:t>
            </a:r>
          </a:p>
        </p:txBody>
      </p:sp>
      <p:sp>
        <p:nvSpPr>
          <p:cNvPr id="7" name="Abgerundetes Rechteck 4">
            <a:extLst>
              <a:ext uri="{FF2B5EF4-FFF2-40B4-BE49-F238E27FC236}">
                <a16:creationId xmlns:a16="http://schemas.microsoft.com/office/drawing/2014/main" id="{FA64277D-650D-B166-A360-5CCF19A32D2A}"/>
              </a:ext>
            </a:extLst>
          </p:cNvPr>
          <p:cNvSpPr/>
          <p:nvPr/>
        </p:nvSpPr>
        <p:spPr>
          <a:xfrm>
            <a:off x="2268000" y="1260000"/>
            <a:ext cx="619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iLogic Formular Variante A</a:t>
            </a:r>
          </a:p>
        </p:txBody>
      </p:sp>
      <p:pic>
        <p:nvPicPr>
          <p:cNvPr id="8" name="Snagit_SNGOUT2162">
            <a:extLst>
              <a:ext uri="{FF2B5EF4-FFF2-40B4-BE49-F238E27FC236}">
                <a16:creationId xmlns:a16="http://schemas.microsoft.com/office/drawing/2014/main" id="{C342C26C-68CC-5BE7-5673-E358D019F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520000"/>
            <a:ext cx="4320000" cy="4306653"/>
          </a:xfrm>
          <a:prstGeom prst="rect">
            <a:avLst/>
          </a:prstGeom>
        </p:spPr>
      </p:pic>
      <p:pic>
        <p:nvPicPr>
          <p:cNvPr id="12" name="Snagit_SNGOUT2146">
            <a:extLst>
              <a:ext uri="{FF2B5EF4-FFF2-40B4-BE49-F238E27FC236}">
                <a16:creationId xmlns:a16="http://schemas.microsoft.com/office/drawing/2014/main" id="{CCD81170-D7B6-0726-9AD6-4CA1BC21DD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520000"/>
            <a:ext cx="4320000" cy="4306653"/>
          </a:xfrm>
          <a:prstGeom prst="rect">
            <a:avLst/>
          </a:prstGeom>
        </p:spPr>
      </p:pic>
      <p:pic>
        <p:nvPicPr>
          <p:cNvPr id="16" name="Snagit_SNGOUT2154">
            <a:extLst>
              <a:ext uri="{FF2B5EF4-FFF2-40B4-BE49-F238E27FC236}">
                <a16:creationId xmlns:a16="http://schemas.microsoft.com/office/drawing/2014/main" id="{D08F01F1-FCB0-E04B-D916-D4D39022F9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520000"/>
            <a:ext cx="4320000" cy="4306654"/>
          </a:xfrm>
          <a:prstGeom prst="rect">
            <a:avLst/>
          </a:prstGeom>
        </p:spPr>
      </p:pic>
      <p:pic>
        <p:nvPicPr>
          <p:cNvPr id="20" name="Snagit_SNGOUT2163">
            <a:extLst>
              <a:ext uri="{FF2B5EF4-FFF2-40B4-BE49-F238E27FC236}">
                <a16:creationId xmlns:a16="http://schemas.microsoft.com/office/drawing/2014/main" id="{037D93F3-45B5-6651-E253-B53F65BAA4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520000"/>
            <a:ext cx="4320000" cy="4306654"/>
          </a:xfrm>
          <a:prstGeom prst="rect">
            <a:avLst/>
          </a:prstGeom>
        </p:spPr>
      </p:pic>
      <p:pic>
        <p:nvPicPr>
          <p:cNvPr id="18" name="Snagit_SNGOUT2113">
            <a:extLst>
              <a:ext uri="{FF2B5EF4-FFF2-40B4-BE49-F238E27FC236}">
                <a16:creationId xmlns:a16="http://schemas.microsoft.com/office/drawing/2014/main" id="{C8F136C9-8B8F-DBCB-BA1D-76DA83CFC0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960000"/>
            <a:ext cx="3960000" cy="1582514"/>
          </a:xfrm>
          <a:prstGeom prst="rect">
            <a:avLst/>
          </a:prstGeom>
        </p:spPr>
      </p:pic>
      <p:pic>
        <p:nvPicPr>
          <p:cNvPr id="22" name="Snagit_SNGOUT2129">
            <a:extLst>
              <a:ext uri="{FF2B5EF4-FFF2-40B4-BE49-F238E27FC236}">
                <a16:creationId xmlns:a16="http://schemas.microsoft.com/office/drawing/2014/main" id="{C2EDA5FA-2608-19C9-3176-8A5963C9DA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960000"/>
            <a:ext cx="3960000" cy="158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2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nagit_SNGOUT2131">
            <a:extLst>
              <a:ext uri="{FF2B5EF4-FFF2-40B4-BE49-F238E27FC236}">
                <a16:creationId xmlns:a16="http://schemas.microsoft.com/office/drawing/2014/main" id="{99E33343-563B-CDCF-877D-8F90CC424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4715939"/>
            <a:ext cx="1980000" cy="1980000"/>
          </a:xfrm>
          <a:prstGeom prst="rect">
            <a:avLst/>
          </a:prstGeom>
        </p:spPr>
      </p:pic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33787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von Bewegungsstellung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D588F5-E5B8-F62D-3241-497E4FAA9421}"/>
              </a:ext>
            </a:extLst>
          </p:cNvPr>
          <p:cNvSpPr txBox="1"/>
          <p:nvPr/>
        </p:nvSpPr>
        <p:spPr>
          <a:xfrm>
            <a:off x="6480000" y="2016000"/>
            <a:ext cx="4123979" cy="2293400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eines Benutzerparameters mit einer Liste bestimmter Bewegungsstellungen.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des Steuerelementtyps für die Darstellung der Liste.</a:t>
            </a:r>
          </a:p>
          <a:p>
            <a:pPr marL="717550" indent="-35877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Kombinationsfeld</a:t>
            </a:r>
          </a:p>
          <a:p>
            <a:pPr marL="717550" indent="-35877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Listenfeld</a:t>
            </a:r>
          </a:p>
          <a:p>
            <a:pPr marL="717550" indent="-35877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Optionsfeldgruppe</a:t>
            </a:r>
          </a:p>
        </p:txBody>
      </p:sp>
      <p:pic>
        <p:nvPicPr>
          <p:cNvPr id="11" name="Snagit_SNGOUT2140">
            <a:extLst>
              <a:ext uri="{FF2B5EF4-FFF2-40B4-BE49-F238E27FC236}">
                <a16:creationId xmlns:a16="http://schemas.microsoft.com/office/drawing/2014/main" id="{D670BA9C-EACF-E3D9-F38B-81EF5A7B8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4716000"/>
            <a:ext cx="1980000" cy="1980000"/>
          </a:xfrm>
          <a:prstGeom prst="rect">
            <a:avLst/>
          </a:prstGeom>
        </p:spPr>
      </p:pic>
      <p:pic>
        <p:nvPicPr>
          <p:cNvPr id="16" name="Snagit_SNGOUT2141">
            <a:extLst>
              <a:ext uri="{FF2B5EF4-FFF2-40B4-BE49-F238E27FC236}">
                <a16:creationId xmlns:a16="http://schemas.microsoft.com/office/drawing/2014/main" id="{8CCDFD2D-AF0D-C3D1-A727-E80318744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4715938"/>
            <a:ext cx="1980000" cy="1980000"/>
          </a:xfrm>
          <a:prstGeom prst="rect">
            <a:avLst/>
          </a:prstGeom>
        </p:spPr>
      </p:pic>
      <p:sp>
        <p:nvSpPr>
          <p:cNvPr id="19" name="Abgerundetes Rechteck 4">
            <a:extLst>
              <a:ext uri="{FF2B5EF4-FFF2-40B4-BE49-F238E27FC236}">
                <a16:creationId xmlns:a16="http://schemas.microsoft.com/office/drawing/2014/main" id="{49B42516-619E-C82C-B925-9A94C6EAB8AC}"/>
              </a:ext>
            </a:extLst>
          </p:cNvPr>
          <p:cNvSpPr/>
          <p:nvPr/>
        </p:nvSpPr>
        <p:spPr>
          <a:xfrm>
            <a:off x="2268000" y="1260000"/>
            <a:ext cx="619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iLogic Formular Variante B</a:t>
            </a:r>
          </a:p>
        </p:txBody>
      </p:sp>
      <p:pic>
        <p:nvPicPr>
          <p:cNvPr id="4" name="Snagit_SNGOUT2109">
            <a:extLst>
              <a:ext uri="{FF2B5EF4-FFF2-40B4-BE49-F238E27FC236}">
                <a16:creationId xmlns:a16="http://schemas.microsoft.com/office/drawing/2014/main" id="{1CE7116A-1033-19E3-AF80-559D01288B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1" y="4801176"/>
            <a:ext cx="3780952" cy="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98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D588F5-E5B8-F62D-3241-497E4FAA9421}"/>
              </a:ext>
            </a:extLst>
          </p:cNvPr>
          <p:cNvSpPr txBox="1"/>
          <p:nvPr/>
        </p:nvSpPr>
        <p:spPr>
          <a:xfrm>
            <a:off x="6480000" y="2016000"/>
            <a:ext cx="4123979" cy="677573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 zur Zuweisung von Koordinaten zu einer bestimmten Position programmieren.</a:t>
            </a:r>
          </a:p>
        </p:txBody>
      </p:sp>
      <p:pic>
        <p:nvPicPr>
          <p:cNvPr id="4" name="Snagit_SNGOUT2102">
            <a:extLst>
              <a:ext uri="{FF2B5EF4-FFF2-40B4-BE49-F238E27FC236}">
                <a16:creationId xmlns:a16="http://schemas.microsoft.com/office/drawing/2014/main" id="{2A72816F-7CFB-7E9F-B92C-75B945B1A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8" y="3026198"/>
            <a:ext cx="2772341" cy="3636000"/>
          </a:xfrm>
          <a:prstGeom prst="rect">
            <a:avLst/>
          </a:prstGeom>
        </p:spPr>
      </p:pic>
      <p:sp>
        <p:nvSpPr>
          <p:cNvPr id="8" name="Abgerundetes Rechteck 4">
            <a:extLst>
              <a:ext uri="{FF2B5EF4-FFF2-40B4-BE49-F238E27FC236}">
                <a16:creationId xmlns:a16="http://schemas.microsoft.com/office/drawing/2014/main" id="{60EB3074-FE77-7F8F-3522-9C1D20E59796}"/>
              </a:ext>
            </a:extLst>
          </p:cNvPr>
          <p:cNvSpPr/>
          <p:nvPr/>
        </p:nvSpPr>
        <p:spPr>
          <a:xfrm>
            <a:off x="2268000" y="1260000"/>
            <a:ext cx="619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iLogic Formular Variante B</a:t>
            </a:r>
          </a:p>
        </p:txBody>
      </p:sp>
      <p:sp>
        <p:nvSpPr>
          <p:cNvPr id="10" name="Abgerundetes Rechteck 5">
            <a:extLst>
              <a:ext uri="{FF2B5EF4-FFF2-40B4-BE49-F238E27FC236}">
                <a16:creationId xmlns:a16="http://schemas.microsoft.com/office/drawing/2014/main" id="{86A1F40F-6FBD-839C-714F-2DC5022AC4BE}"/>
              </a:ext>
            </a:extLst>
          </p:cNvPr>
          <p:cNvSpPr/>
          <p:nvPr/>
        </p:nvSpPr>
        <p:spPr>
          <a:xfrm>
            <a:off x="720000" y="2016000"/>
            <a:ext cx="433787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von Bewegungsstellung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3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3" name="Snagit_SNGOUT2087">
            <a:extLst>
              <a:ext uri="{FF2B5EF4-FFF2-40B4-BE49-F238E27FC236}">
                <a16:creationId xmlns:a16="http://schemas.microsoft.com/office/drawing/2014/main" id="{B09DA61B-0325-6561-DFF3-151AAE42F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600000"/>
            <a:ext cx="4320000" cy="2831253"/>
          </a:xfrm>
          <a:prstGeom prst="rect">
            <a:avLst/>
          </a:prstGeom>
        </p:spPr>
      </p:pic>
      <p:pic>
        <p:nvPicPr>
          <p:cNvPr id="5" name="Snagit_SNGOUT2106">
            <a:extLst>
              <a:ext uri="{FF2B5EF4-FFF2-40B4-BE49-F238E27FC236}">
                <a16:creationId xmlns:a16="http://schemas.microsoft.com/office/drawing/2014/main" id="{E4DBD3D5-C416-E223-9ABB-2FF85AC76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1620000" cy="1620000"/>
          </a:xfrm>
          <a:prstGeom prst="rect">
            <a:avLst/>
          </a:prstGeom>
        </p:spPr>
      </p:pic>
      <p:pic>
        <p:nvPicPr>
          <p:cNvPr id="10" name="Snagit_SNGOUT2067">
            <a:extLst>
              <a:ext uri="{FF2B5EF4-FFF2-40B4-BE49-F238E27FC236}">
                <a16:creationId xmlns:a16="http://schemas.microsoft.com/office/drawing/2014/main" id="{312F4A01-BDEA-8B38-56F6-D25C5B291A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600000"/>
            <a:ext cx="4320000" cy="2831253"/>
          </a:xfrm>
          <a:prstGeom prst="rect">
            <a:avLst/>
          </a:prstGeom>
        </p:spPr>
      </p:pic>
      <p:pic>
        <p:nvPicPr>
          <p:cNvPr id="12" name="Snagit_SNGOUT2082">
            <a:extLst>
              <a:ext uri="{FF2B5EF4-FFF2-40B4-BE49-F238E27FC236}">
                <a16:creationId xmlns:a16="http://schemas.microsoft.com/office/drawing/2014/main" id="{A24EF733-C788-F50C-FC24-D862D20C4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1620000" cy="1620000"/>
          </a:xfrm>
          <a:prstGeom prst="rect">
            <a:avLst/>
          </a:prstGeom>
        </p:spPr>
      </p:pic>
      <p:pic>
        <p:nvPicPr>
          <p:cNvPr id="14" name="Snagit_SNGOUT2101">
            <a:extLst>
              <a:ext uri="{FF2B5EF4-FFF2-40B4-BE49-F238E27FC236}">
                <a16:creationId xmlns:a16="http://schemas.microsoft.com/office/drawing/2014/main" id="{BA516B57-8DDA-0D83-5E05-6DE85E1714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600000"/>
            <a:ext cx="4320000" cy="2831253"/>
          </a:xfrm>
          <a:prstGeom prst="rect">
            <a:avLst/>
          </a:prstGeom>
        </p:spPr>
      </p:pic>
      <p:pic>
        <p:nvPicPr>
          <p:cNvPr id="16" name="Snagit_SNGOUT2116">
            <a:extLst>
              <a:ext uri="{FF2B5EF4-FFF2-40B4-BE49-F238E27FC236}">
                <a16:creationId xmlns:a16="http://schemas.microsoft.com/office/drawing/2014/main" id="{5EF18ACC-E2A8-44B2-2D5C-59F334541A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1620000" cy="1620000"/>
          </a:xfrm>
          <a:prstGeom prst="rect">
            <a:avLst/>
          </a:prstGeom>
        </p:spPr>
      </p:pic>
      <p:pic>
        <p:nvPicPr>
          <p:cNvPr id="18" name="Snagit_SNGOUT2072">
            <a:extLst>
              <a:ext uri="{FF2B5EF4-FFF2-40B4-BE49-F238E27FC236}">
                <a16:creationId xmlns:a16="http://schemas.microsoft.com/office/drawing/2014/main" id="{BE82204F-C51A-3C42-4607-5E10A997AF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600000"/>
            <a:ext cx="4320000" cy="2831253"/>
          </a:xfrm>
          <a:prstGeom prst="rect">
            <a:avLst/>
          </a:prstGeom>
        </p:spPr>
      </p:pic>
      <p:pic>
        <p:nvPicPr>
          <p:cNvPr id="20" name="Snagit_SNGOUT2088">
            <a:extLst>
              <a:ext uri="{FF2B5EF4-FFF2-40B4-BE49-F238E27FC236}">
                <a16:creationId xmlns:a16="http://schemas.microsoft.com/office/drawing/2014/main" id="{72B79DAA-2569-CB7D-8969-824C481792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1620000" cy="1620000"/>
          </a:xfrm>
          <a:prstGeom prst="rect">
            <a:avLst/>
          </a:prstGeom>
        </p:spPr>
      </p:pic>
      <p:pic>
        <p:nvPicPr>
          <p:cNvPr id="22" name="Snagit_SNGOUT2105">
            <a:extLst>
              <a:ext uri="{FF2B5EF4-FFF2-40B4-BE49-F238E27FC236}">
                <a16:creationId xmlns:a16="http://schemas.microsoft.com/office/drawing/2014/main" id="{11C15F22-1EDF-2C84-8B57-255E677041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600000"/>
            <a:ext cx="4320000" cy="2831253"/>
          </a:xfrm>
          <a:prstGeom prst="rect">
            <a:avLst/>
          </a:prstGeom>
        </p:spPr>
      </p:pic>
      <p:pic>
        <p:nvPicPr>
          <p:cNvPr id="24" name="Snagit_SNGOUT2124">
            <a:extLst>
              <a:ext uri="{FF2B5EF4-FFF2-40B4-BE49-F238E27FC236}">
                <a16:creationId xmlns:a16="http://schemas.microsoft.com/office/drawing/2014/main" id="{5B62C30D-51AC-2ADB-1BA2-129B2F543E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1620000" cy="1620000"/>
          </a:xfrm>
          <a:prstGeom prst="rect">
            <a:avLst/>
          </a:prstGeom>
        </p:spPr>
      </p:pic>
      <p:sp>
        <p:nvSpPr>
          <p:cNvPr id="17" name="Abgerundetes Rechteck 4">
            <a:extLst>
              <a:ext uri="{FF2B5EF4-FFF2-40B4-BE49-F238E27FC236}">
                <a16:creationId xmlns:a16="http://schemas.microsoft.com/office/drawing/2014/main" id="{3EEACBD2-F2E4-F6D0-A647-3AA5F8ABE2D3}"/>
              </a:ext>
            </a:extLst>
          </p:cNvPr>
          <p:cNvSpPr/>
          <p:nvPr/>
        </p:nvSpPr>
        <p:spPr>
          <a:xfrm>
            <a:off x="2268000" y="1260000"/>
            <a:ext cx="619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iLogic Formular Variante B</a:t>
            </a:r>
          </a:p>
        </p:txBody>
      </p:sp>
      <p:sp>
        <p:nvSpPr>
          <p:cNvPr id="19" name="Abgerundetes Rechteck 5">
            <a:extLst>
              <a:ext uri="{FF2B5EF4-FFF2-40B4-BE49-F238E27FC236}">
                <a16:creationId xmlns:a16="http://schemas.microsoft.com/office/drawing/2014/main" id="{F7B732B4-74DC-E35D-81D6-3E4D1ACD1885}"/>
              </a:ext>
            </a:extLst>
          </p:cNvPr>
          <p:cNvSpPr/>
          <p:nvPr/>
        </p:nvSpPr>
        <p:spPr>
          <a:xfrm>
            <a:off x="720000" y="2016000"/>
            <a:ext cx="433787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von Bewegungsstellung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3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3" name="Snagit_SNGOUT2095">
            <a:extLst>
              <a:ext uri="{FF2B5EF4-FFF2-40B4-BE49-F238E27FC236}">
                <a16:creationId xmlns:a16="http://schemas.microsoft.com/office/drawing/2014/main" id="{1EDD21D8-42AD-2937-56CB-7F4ADA9BE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03773"/>
            <a:ext cx="2519206" cy="3600000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73B88CE-D0F6-50D6-D347-1D02636A4A6C}"/>
              </a:ext>
            </a:extLst>
          </p:cNvPr>
          <p:cNvSpPr/>
          <p:nvPr/>
        </p:nvSpPr>
        <p:spPr>
          <a:xfrm>
            <a:off x="2268000" y="1260000"/>
            <a:ext cx="619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iLogic Formular Variante C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EA004036-A65B-4A44-1297-64B7E992C68B}"/>
              </a:ext>
            </a:extLst>
          </p:cNvPr>
          <p:cNvSpPr/>
          <p:nvPr/>
        </p:nvSpPr>
        <p:spPr>
          <a:xfrm>
            <a:off x="720000" y="2016000"/>
            <a:ext cx="433787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Kombination von Steuerelementtypen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A3F06F-F8F2-BBFE-8593-38D96E7CB672}"/>
              </a:ext>
            </a:extLst>
          </p:cNvPr>
          <p:cNvSpPr txBox="1"/>
          <p:nvPr/>
        </p:nvSpPr>
        <p:spPr>
          <a:xfrm>
            <a:off x="6480000" y="2016000"/>
            <a:ext cx="4123979" cy="1647069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von Bewegungsstellung 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Bearbeitungsstellung soll die Y-Achse jedoch dynamisch simuliert werden könne.</a:t>
            </a:r>
          </a:p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Aktivierungsparameter aktiviert das Menu für den entsprechenden Schieberegler.</a:t>
            </a:r>
          </a:p>
        </p:txBody>
      </p:sp>
      <p:pic>
        <p:nvPicPr>
          <p:cNvPr id="4" name="Snagit_SNGOUT2135">
            <a:extLst>
              <a:ext uri="{FF2B5EF4-FFF2-40B4-BE49-F238E27FC236}">
                <a16:creationId xmlns:a16="http://schemas.microsoft.com/office/drawing/2014/main" id="{F89247D8-AA23-F97A-6331-E0165024E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56" y="6180071"/>
            <a:ext cx="3186862" cy="623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|2.1|2.2|2.7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4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|2.3|3|3|2.9|2.4|2.4|2.6|2.6|3.5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|3.1|2.6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7|2.8|2.7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2|2.5|2.2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|1.7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362</Words>
  <Application>Microsoft Office PowerPoint</Application>
  <PresentationFormat>Benutzerdefiniert</PresentationFormat>
  <Paragraphs>89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 2</vt:lpstr>
      <vt:lpstr>Wingdings 3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Kemmerer-Fleckenstein, Dieter</dc:creator>
  <cp:lastModifiedBy>Dieter Kemmerer-Fleckenstein</cp:lastModifiedBy>
  <cp:revision>1092</cp:revision>
  <cp:lastPrinted>2023-02-23T13:29:35Z</cp:lastPrinted>
  <dcterms:created xsi:type="dcterms:W3CDTF">2020-01-13T10:06:31Z</dcterms:created>
  <dcterms:modified xsi:type="dcterms:W3CDTF">2025-02-21T07:29:07Z</dcterms:modified>
</cp:coreProperties>
</file>