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2"/>
  </p:notesMasterIdLst>
  <p:handoutMasterIdLst>
    <p:handoutMasterId r:id="rId13"/>
  </p:handoutMasterIdLst>
  <p:sldIdLst>
    <p:sldId id="369" r:id="rId2"/>
    <p:sldId id="559" r:id="rId3"/>
    <p:sldId id="564" r:id="rId4"/>
    <p:sldId id="565" r:id="rId5"/>
    <p:sldId id="566" r:id="rId6"/>
    <p:sldId id="569" r:id="rId7"/>
    <p:sldId id="567" r:id="rId8"/>
    <p:sldId id="568" r:id="rId9"/>
    <p:sldId id="570" r:id="rId10"/>
    <p:sldId id="553" r:id="rId11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usammenfassungsabschnitt" id="{300D3AD5-AA31-446E-8E3D-87B3772D592E}">
          <p14:sldIdLst>
            <p14:sldId id="369"/>
            <p14:sldId id="559"/>
            <p14:sldId id="564"/>
            <p14:sldId id="565"/>
            <p14:sldId id="566"/>
            <p14:sldId id="569"/>
            <p14:sldId id="567"/>
            <p14:sldId id="568"/>
            <p14:sldId id="570"/>
            <p14:sldId id="55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14" userDrawn="1">
          <p15:clr>
            <a:srgbClr val="A4A3A4"/>
          </p15:clr>
        </p15:guide>
        <p15:guide id="2" pos="60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eter Kemmerer-Fleckenstein" initials="kefl" lastIdx="2" clrIdx="0">
    <p:extLst>
      <p:ext uri="{19B8F6BF-5375-455C-9EA6-DF929625EA0E}">
        <p15:presenceInfo xmlns:p15="http://schemas.microsoft.com/office/powerpoint/2012/main" userId="Dieter Kemmerer-Fleckenste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7D96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ACC21-E957-4468-8B18-547C17BE581A}" v="1853" dt="2025-03-31T12:33:45.5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8737" autoAdjust="0"/>
  </p:normalViewPr>
  <p:slideViewPr>
    <p:cSldViewPr showGuides="1">
      <p:cViewPr>
        <p:scale>
          <a:sx n="100" d="100"/>
          <a:sy n="100" d="100"/>
        </p:scale>
        <p:origin x="570" y="126"/>
      </p:cViewPr>
      <p:guideLst>
        <p:guide orient="horz" pos="1814"/>
        <p:guide pos="604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80" d="100"/>
          <a:sy n="80" d="100"/>
        </p:scale>
        <p:origin x="3936" y="114"/>
      </p:cViewPr>
      <p:guideLst>
        <p:guide orient="horz" pos="3110"/>
        <p:guide pos="214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ter" userId="10443640f0136214" providerId="LiveId" clId="{5B8ACC21-E957-4468-8B18-547C17BE581A}"/>
    <pc:docChg chg="undo custSel addSld delSld modSld sldOrd modSection">
      <pc:chgData name="Dieter" userId="10443640f0136214" providerId="LiveId" clId="{5B8ACC21-E957-4468-8B18-547C17BE581A}" dt="2025-03-31T12:33:45.530" v="3132" actId="20577"/>
      <pc:docMkLst>
        <pc:docMk/>
      </pc:docMkLst>
      <pc:sldChg chg="addSp delSp modSp mod">
        <pc:chgData name="Dieter" userId="10443640f0136214" providerId="LiveId" clId="{5B8ACC21-E957-4468-8B18-547C17BE581A}" dt="2025-03-31T10:30:21.646" v="1290" actId="1076"/>
        <pc:sldMkLst>
          <pc:docMk/>
          <pc:sldMk cId="2826322416" sldId="369"/>
        </pc:sldMkLst>
        <pc:spChg chg="mod">
          <ac:chgData name="Dieter" userId="10443640f0136214" providerId="LiveId" clId="{5B8ACC21-E957-4468-8B18-547C17BE581A}" dt="2025-03-31T08:07:50.024" v="25" actId="947"/>
          <ac:spMkLst>
            <pc:docMk/>
            <pc:sldMk cId="2826322416" sldId="369"/>
            <ac:spMk id="39" creationId="{00000000-0000-0000-0000-000000000000}"/>
          </ac:spMkLst>
        </pc:spChg>
        <pc:picChg chg="add del mod">
          <ac:chgData name="Dieter" userId="10443640f0136214" providerId="LiveId" clId="{5B8ACC21-E957-4468-8B18-547C17BE581A}" dt="2025-03-31T08:09:49.575" v="41" actId="478"/>
          <ac:picMkLst>
            <pc:docMk/>
            <pc:sldMk cId="2826322416" sldId="369"/>
            <ac:picMk id="3" creationId="{0EB05AFF-DAA6-BD3B-B08B-FE0D31C9A4B6}"/>
          </ac:picMkLst>
        </pc:picChg>
        <pc:picChg chg="del">
          <ac:chgData name="Dieter" userId="10443640f0136214" providerId="LiveId" clId="{5B8ACC21-E957-4468-8B18-547C17BE581A}" dt="2025-03-31T08:07:14.048" v="21" actId="478"/>
          <ac:picMkLst>
            <pc:docMk/>
            <pc:sldMk cId="2826322416" sldId="369"/>
            <ac:picMk id="4" creationId="{CD26D42D-932A-DCC1-9A3F-19711062ED65}"/>
          </ac:picMkLst>
        </pc:picChg>
        <pc:picChg chg="add del mod">
          <ac:chgData name="Dieter" userId="10443640f0136214" providerId="LiveId" clId="{5B8ACC21-E957-4468-8B18-547C17BE581A}" dt="2025-03-31T08:10:44.823" v="53" actId="478"/>
          <ac:picMkLst>
            <pc:docMk/>
            <pc:sldMk cId="2826322416" sldId="369"/>
            <ac:picMk id="6" creationId="{FEC7F13B-2418-8C61-7FCF-D8101FA3B0D2}"/>
          </ac:picMkLst>
        </pc:picChg>
        <pc:picChg chg="add mod">
          <ac:chgData name="Dieter" userId="10443640f0136214" providerId="LiveId" clId="{5B8ACC21-E957-4468-8B18-547C17BE581A}" dt="2025-03-31T10:30:21.646" v="1290" actId="1076"/>
          <ac:picMkLst>
            <pc:docMk/>
            <pc:sldMk cId="2826322416" sldId="369"/>
            <ac:picMk id="8" creationId="{0B6C760E-06FF-F886-83FB-E08211A89AA3}"/>
          </ac:picMkLst>
        </pc:picChg>
        <pc:picChg chg="add del mod">
          <ac:chgData name="Dieter" userId="10443640f0136214" providerId="LiveId" clId="{5B8ACC21-E957-4468-8B18-547C17BE581A}" dt="2025-03-31T08:21:32.077" v="65" actId="478"/>
          <ac:picMkLst>
            <pc:docMk/>
            <pc:sldMk cId="2826322416" sldId="369"/>
            <ac:picMk id="9" creationId="{036CBC04-95A0-5756-5093-28D3255D14F7}"/>
          </ac:picMkLst>
        </pc:picChg>
      </pc:sldChg>
      <pc:sldChg chg="add del">
        <pc:chgData name="Dieter" userId="10443640f0136214" providerId="LiveId" clId="{5B8ACC21-E957-4468-8B18-547C17BE581A}" dt="2025-03-31T09:03:43.130" v="333" actId="47"/>
        <pc:sldMkLst>
          <pc:docMk/>
          <pc:sldMk cId="4221425049" sldId="558"/>
        </pc:sldMkLst>
      </pc:sldChg>
      <pc:sldChg chg="addSp delSp modSp add del mod delAnim modAnim">
        <pc:chgData name="Dieter" userId="10443640f0136214" providerId="LiveId" clId="{5B8ACC21-E957-4468-8B18-547C17BE581A}" dt="2025-03-31T12:29:18.291" v="3072" actId="20577"/>
        <pc:sldMkLst>
          <pc:docMk/>
          <pc:sldMk cId="1919564426" sldId="559"/>
        </pc:sldMkLst>
        <pc:spChg chg="mod">
          <ac:chgData name="Dieter" userId="10443640f0136214" providerId="LiveId" clId="{5B8ACC21-E957-4468-8B18-547C17BE581A}" dt="2025-03-31T09:20:41.971" v="960" actId="20577"/>
          <ac:spMkLst>
            <pc:docMk/>
            <pc:sldMk cId="1919564426" sldId="559"/>
            <ac:spMk id="5" creationId="{00000000-0000-0000-0000-000000000000}"/>
          </ac:spMkLst>
        </pc:spChg>
        <pc:spChg chg="mod">
          <ac:chgData name="Dieter" userId="10443640f0136214" providerId="LiveId" clId="{5B8ACC21-E957-4468-8B18-547C17BE581A}" dt="2025-03-31T12:29:18.291" v="3072" actId="20577"/>
          <ac:spMkLst>
            <pc:docMk/>
            <pc:sldMk cId="1919564426" sldId="559"/>
            <ac:spMk id="6" creationId="{00000000-0000-0000-0000-000000000000}"/>
          </ac:spMkLst>
        </pc:spChg>
        <pc:spChg chg="add del">
          <ac:chgData name="Dieter" userId="10443640f0136214" providerId="LiveId" clId="{5B8ACC21-E957-4468-8B18-547C17BE581A}" dt="2025-03-31T09:07:13.374" v="513"/>
          <ac:spMkLst>
            <pc:docMk/>
            <pc:sldMk cId="1919564426" sldId="559"/>
            <ac:spMk id="9" creationId="{6B7EE785-FB41-0CCA-A9EA-FC253EE1DB01}"/>
          </ac:spMkLst>
        </pc:spChg>
        <pc:spChg chg="add del">
          <ac:chgData name="Dieter" userId="10443640f0136214" providerId="LiveId" clId="{5B8ACC21-E957-4468-8B18-547C17BE581A}" dt="2025-03-31T09:07:22.062" v="515"/>
          <ac:spMkLst>
            <pc:docMk/>
            <pc:sldMk cId="1919564426" sldId="559"/>
            <ac:spMk id="11" creationId="{2ED41FB0-413A-D27E-1BEB-183665D954A7}"/>
          </ac:spMkLst>
        </pc:spChg>
        <pc:spChg chg="add del">
          <ac:chgData name="Dieter" userId="10443640f0136214" providerId="LiveId" clId="{5B8ACC21-E957-4468-8B18-547C17BE581A}" dt="2025-03-31T09:10:55.073" v="748"/>
          <ac:spMkLst>
            <pc:docMk/>
            <pc:sldMk cId="1919564426" sldId="559"/>
            <ac:spMk id="13" creationId="{EE86887D-33DD-186D-6E0C-655D0EC77F55}"/>
          </ac:spMkLst>
        </pc:spChg>
        <pc:grpChg chg="del">
          <ac:chgData name="Dieter" userId="10443640f0136214" providerId="LiveId" clId="{5B8ACC21-E957-4468-8B18-547C17BE581A}" dt="2025-03-31T08:59:53.117" v="69" actId="478"/>
          <ac:grpSpMkLst>
            <pc:docMk/>
            <pc:sldMk cId="1919564426" sldId="559"/>
            <ac:grpSpMk id="16" creationId="{FAFAC398-861B-0F14-FFCC-453821FB82C6}"/>
          </ac:grpSpMkLst>
        </pc:grpChg>
        <pc:grpChg chg="del">
          <ac:chgData name="Dieter" userId="10443640f0136214" providerId="LiveId" clId="{5B8ACC21-E957-4468-8B18-547C17BE581A}" dt="2025-03-31T08:59:51.959" v="68" actId="478"/>
          <ac:grpSpMkLst>
            <pc:docMk/>
            <pc:sldMk cId="1919564426" sldId="559"/>
            <ac:grpSpMk id="18" creationId="{4D8EE3A0-AB9C-55E5-6458-351D0D6A1A96}"/>
          </ac:grpSpMkLst>
        </pc:grpChg>
        <pc:picChg chg="add del mod">
          <ac:chgData name="Dieter" userId="10443640f0136214" providerId="LiveId" clId="{5B8ACC21-E957-4468-8B18-547C17BE581A}" dt="2025-03-31T08:10:35.218" v="49" actId="21"/>
          <ac:picMkLst>
            <pc:docMk/>
            <pc:sldMk cId="1919564426" sldId="559"/>
            <ac:picMk id="3" creationId="{C18F91E6-DFB4-3F09-302B-C1841EC6E713}"/>
          </ac:picMkLst>
        </pc:picChg>
        <pc:picChg chg="del">
          <ac:chgData name="Dieter" userId="10443640f0136214" providerId="LiveId" clId="{5B8ACC21-E957-4468-8B18-547C17BE581A}" dt="2025-03-31T08:59:54.991" v="70" actId="478"/>
          <ac:picMkLst>
            <pc:docMk/>
            <pc:sldMk cId="1919564426" sldId="559"/>
            <ac:picMk id="7" creationId="{F42EAB91-4C0D-1E47-23A9-00AAE9BE50B4}"/>
          </ac:picMkLst>
        </pc:picChg>
      </pc:sldChg>
      <pc:sldChg chg="add del">
        <pc:chgData name="Dieter" userId="10443640f0136214" providerId="LiveId" clId="{5B8ACC21-E957-4468-8B18-547C17BE581A}" dt="2025-03-31T09:03:45.185" v="334" actId="47"/>
        <pc:sldMkLst>
          <pc:docMk/>
          <pc:sldMk cId="949544707" sldId="560"/>
        </pc:sldMkLst>
      </pc:sldChg>
      <pc:sldChg chg="add del">
        <pc:chgData name="Dieter" userId="10443640f0136214" providerId="LiveId" clId="{5B8ACC21-E957-4468-8B18-547C17BE581A}" dt="2025-03-31T09:03:40.004" v="332" actId="2696"/>
        <pc:sldMkLst>
          <pc:docMk/>
          <pc:sldMk cId="4022981267" sldId="561"/>
        </pc:sldMkLst>
      </pc:sldChg>
      <pc:sldChg chg="add del">
        <pc:chgData name="Dieter" userId="10443640f0136214" providerId="LiveId" clId="{5B8ACC21-E957-4468-8B18-547C17BE581A}" dt="2025-03-31T09:03:40.004" v="332" actId="2696"/>
        <pc:sldMkLst>
          <pc:docMk/>
          <pc:sldMk cId="3040706831" sldId="562"/>
        </pc:sldMkLst>
      </pc:sldChg>
      <pc:sldChg chg="add del">
        <pc:chgData name="Dieter" userId="10443640f0136214" providerId="LiveId" clId="{5B8ACC21-E957-4468-8B18-547C17BE581A}" dt="2025-03-31T09:03:40.004" v="332" actId="2696"/>
        <pc:sldMkLst>
          <pc:docMk/>
          <pc:sldMk cId="1705446143" sldId="563"/>
        </pc:sldMkLst>
      </pc:sldChg>
      <pc:sldChg chg="addSp delSp modSp add del mod delAnim modAnim">
        <pc:chgData name="Dieter" userId="10443640f0136214" providerId="LiveId" clId="{5B8ACC21-E957-4468-8B18-547C17BE581A}" dt="2025-03-31T10:42:44.787" v="1863"/>
        <pc:sldMkLst>
          <pc:docMk/>
          <pc:sldMk cId="2889680875" sldId="564"/>
        </pc:sldMkLst>
        <pc:spChg chg="mod">
          <ac:chgData name="Dieter" userId="10443640f0136214" providerId="LiveId" clId="{5B8ACC21-E957-4468-8B18-547C17BE581A}" dt="2025-03-31T09:23:44.370" v="1118" actId="20577"/>
          <ac:spMkLst>
            <pc:docMk/>
            <pc:sldMk cId="2889680875" sldId="564"/>
            <ac:spMk id="5" creationId="{00000000-0000-0000-0000-000000000000}"/>
          </ac:spMkLst>
        </pc:spChg>
        <pc:spChg chg="add del mod">
          <ac:chgData name="Dieter" userId="10443640f0136214" providerId="LiveId" clId="{5B8ACC21-E957-4468-8B18-547C17BE581A}" dt="2025-03-31T09:23:11.290" v="1019" actId="20577"/>
          <ac:spMkLst>
            <pc:docMk/>
            <pc:sldMk cId="2889680875" sldId="564"/>
            <ac:spMk id="6" creationId="{00000000-0000-0000-0000-000000000000}"/>
          </ac:spMkLst>
        </pc:spChg>
        <pc:grpChg chg="del">
          <ac:chgData name="Dieter" userId="10443640f0136214" providerId="LiveId" clId="{5B8ACC21-E957-4468-8B18-547C17BE581A}" dt="2025-03-31T09:13:03.396" v="852" actId="478"/>
          <ac:grpSpMkLst>
            <pc:docMk/>
            <pc:sldMk cId="2889680875" sldId="564"/>
            <ac:grpSpMk id="16" creationId="{FAFAC398-861B-0F14-FFCC-453821FB82C6}"/>
          </ac:grpSpMkLst>
        </pc:grpChg>
        <pc:grpChg chg="del">
          <ac:chgData name="Dieter" userId="10443640f0136214" providerId="LiveId" clId="{5B8ACC21-E957-4468-8B18-547C17BE581A}" dt="2025-03-31T09:13:10.611" v="856" actId="478"/>
          <ac:grpSpMkLst>
            <pc:docMk/>
            <pc:sldMk cId="2889680875" sldId="564"/>
            <ac:grpSpMk id="18" creationId="{4D8EE3A0-AB9C-55E5-6458-351D0D6A1A96}"/>
          </ac:grpSpMkLst>
        </pc:grpChg>
        <pc:picChg chg="add mod modCrop">
          <ac:chgData name="Dieter" userId="10443640f0136214" providerId="LiveId" clId="{5B8ACC21-E957-4468-8B18-547C17BE581A}" dt="2025-03-31T10:36:15.165" v="1513" actId="1076"/>
          <ac:picMkLst>
            <pc:docMk/>
            <pc:sldMk cId="2889680875" sldId="564"/>
            <ac:picMk id="3" creationId="{63C54035-1569-4686-3822-084B3B003A4B}"/>
          </ac:picMkLst>
        </pc:picChg>
        <pc:picChg chg="del">
          <ac:chgData name="Dieter" userId="10443640f0136214" providerId="LiveId" clId="{5B8ACC21-E957-4468-8B18-547C17BE581A}" dt="2025-03-31T09:13:12.324" v="857" actId="478"/>
          <ac:picMkLst>
            <pc:docMk/>
            <pc:sldMk cId="2889680875" sldId="564"/>
            <ac:picMk id="7" creationId="{F42EAB91-4C0D-1E47-23A9-00AAE9BE50B4}"/>
          </ac:picMkLst>
        </pc:picChg>
        <pc:picChg chg="add mod">
          <ac:chgData name="Dieter" userId="10443640f0136214" providerId="LiveId" clId="{5B8ACC21-E957-4468-8B18-547C17BE581A}" dt="2025-03-31T09:18:37.807" v="926" actId="1076"/>
          <ac:picMkLst>
            <pc:docMk/>
            <pc:sldMk cId="2889680875" sldId="564"/>
            <ac:picMk id="11" creationId="{E30D7D63-3584-5FE9-37E6-D7FBF5ACB281}"/>
          </ac:picMkLst>
        </pc:picChg>
      </pc:sldChg>
      <pc:sldChg chg="addSp delSp modSp add mod modAnim">
        <pc:chgData name="Dieter" userId="10443640f0136214" providerId="LiveId" clId="{5B8ACC21-E957-4468-8B18-547C17BE581A}" dt="2025-03-31T10:43:23.814" v="1868"/>
        <pc:sldMkLst>
          <pc:docMk/>
          <pc:sldMk cId="1640614835" sldId="565"/>
        </pc:sldMkLst>
        <pc:spChg chg="mod">
          <ac:chgData name="Dieter" userId="10443640f0136214" providerId="LiveId" clId="{5B8ACC21-E957-4468-8B18-547C17BE581A}" dt="2025-03-31T10:35:11.668" v="1449" actId="20577"/>
          <ac:spMkLst>
            <pc:docMk/>
            <pc:sldMk cId="1640614835" sldId="565"/>
            <ac:spMk id="5" creationId="{00000000-0000-0000-0000-000000000000}"/>
          </ac:spMkLst>
        </pc:spChg>
        <pc:picChg chg="del">
          <ac:chgData name="Dieter" userId="10443640f0136214" providerId="LiveId" clId="{5B8ACC21-E957-4468-8B18-547C17BE581A}" dt="2025-03-31T09:23:57.002" v="1120" actId="478"/>
          <ac:picMkLst>
            <pc:docMk/>
            <pc:sldMk cId="1640614835" sldId="565"/>
            <ac:picMk id="3" creationId="{63C54035-1569-4686-3822-084B3B003A4B}"/>
          </ac:picMkLst>
        </pc:picChg>
        <pc:picChg chg="add mod">
          <ac:chgData name="Dieter" userId="10443640f0136214" providerId="LiveId" clId="{5B8ACC21-E957-4468-8B18-547C17BE581A}" dt="2025-03-31T10:34:45.333" v="1443" actId="1076"/>
          <ac:picMkLst>
            <pc:docMk/>
            <pc:sldMk cId="1640614835" sldId="565"/>
            <ac:picMk id="4" creationId="{96E3F8E5-9F28-9B41-4018-A3B75E1B23C7}"/>
          </ac:picMkLst>
        </pc:picChg>
        <pc:picChg chg="add del mod">
          <ac:chgData name="Dieter" userId="10443640f0136214" providerId="LiveId" clId="{5B8ACC21-E957-4468-8B18-547C17BE581A}" dt="2025-03-31T09:32:08.870" v="1137" actId="478"/>
          <ac:picMkLst>
            <pc:docMk/>
            <pc:sldMk cId="1640614835" sldId="565"/>
            <ac:picMk id="8" creationId="{2364F11C-EA03-A9D8-DF37-E35CD1871D86}"/>
          </ac:picMkLst>
        </pc:picChg>
        <pc:picChg chg="add mod">
          <ac:chgData name="Dieter" userId="10443640f0136214" providerId="LiveId" clId="{5B8ACC21-E957-4468-8B18-547C17BE581A}" dt="2025-03-31T10:34:54.308" v="1445" actId="1076"/>
          <ac:picMkLst>
            <pc:docMk/>
            <pc:sldMk cId="1640614835" sldId="565"/>
            <ac:picMk id="10" creationId="{C5A25087-9C44-330B-246E-925E3ADA4FF5}"/>
          </ac:picMkLst>
        </pc:picChg>
        <pc:picChg chg="del">
          <ac:chgData name="Dieter" userId="10443640f0136214" providerId="LiveId" clId="{5B8ACC21-E957-4468-8B18-547C17BE581A}" dt="2025-03-31T09:23:57.699" v="1121" actId="478"/>
          <ac:picMkLst>
            <pc:docMk/>
            <pc:sldMk cId="1640614835" sldId="565"/>
            <ac:picMk id="11" creationId="{E30D7D63-3584-5FE9-37E6-D7FBF5ACB281}"/>
          </ac:picMkLst>
        </pc:picChg>
        <pc:picChg chg="add mod">
          <ac:chgData name="Dieter" userId="10443640f0136214" providerId="LiveId" clId="{5B8ACC21-E957-4468-8B18-547C17BE581A}" dt="2025-03-31T10:35:04.564" v="1447" actId="1076"/>
          <ac:picMkLst>
            <pc:docMk/>
            <pc:sldMk cId="1640614835" sldId="565"/>
            <ac:picMk id="13" creationId="{3B35BA26-519E-CF09-12D6-17B2FCE3F150}"/>
          </ac:picMkLst>
        </pc:picChg>
      </pc:sldChg>
      <pc:sldChg chg="addSp delSp modSp add mod modAnim">
        <pc:chgData name="Dieter" userId="10443640f0136214" providerId="LiveId" clId="{5B8ACC21-E957-4468-8B18-547C17BE581A}" dt="2025-03-31T12:33:45.530" v="3132" actId="20577"/>
        <pc:sldMkLst>
          <pc:docMk/>
          <pc:sldMk cId="3327404330" sldId="566"/>
        </pc:sldMkLst>
        <pc:spChg chg="mod">
          <ac:chgData name="Dieter" userId="10443640f0136214" providerId="LiveId" clId="{5B8ACC21-E957-4468-8B18-547C17BE581A}" dt="2025-03-31T12:33:45.530" v="3132" actId="20577"/>
          <ac:spMkLst>
            <pc:docMk/>
            <pc:sldMk cId="3327404330" sldId="566"/>
            <ac:spMk id="5" creationId="{00000000-0000-0000-0000-000000000000}"/>
          </ac:spMkLst>
        </pc:spChg>
        <pc:spChg chg="mod">
          <ac:chgData name="Dieter" userId="10443640f0136214" providerId="LiveId" clId="{5B8ACC21-E957-4468-8B18-547C17BE581A}" dt="2025-03-31T10:37:39.133" v="1581" actId="20577"/>
          <ac:spMkLst>
            <pc:docMk/>
            <pc:sldMk cId="3327404330" sldId="566"/>
            <ac:spMk id="6" creationId="{00000000-0000-0000-0000-000000000000}"/>
          </ac:spMkLst>
        </pc:spChg>
        <pc:picChg chg="add mod">
          <ac:chgData name="Dieter" userId="10443640f0136214" providerId="LiveId" clId="{5B8ACC21-E957-4468-8B18-547C17BE581A}" dt="2025-03-31T10:36:36.812" v="1515" actId="1076"/>
          <ac:picMkLst>
            <pc:docMk/>
            <pc:sldMk cId="3327404330" sldId="566"/>
            <ac:picMk id="3" creationId="{7C1DE2B7-A2B3-DBE8-A31C-DD2E03A2D384}"/>
          </ac:picMkLst>
        </pc:picChg>
        <pc:picChg chg="del">
          <ac:chgData name="Dieter" userId="10443640f0136214" providerId="LiveId" clId="{5B8ACC21-E957-4468-8B18-547C17BE581A}" dt="2025-03-31T09:35:25.340" v="1219" actId="478"/>
          <ac:picMkLst>
            <pc:docMk/>
            <pc:sldMk cId="3327404330" sldId="566"/>
            <ac:picMk id="4" creationId="{96E3F8E5-9F28-9B41-4018-A3B75E1B23C7}"/>
          </ac:picMkLst>
        </pc:picChg>
        <pc:picChg chg="add mod">
          <ac:chgData name="Dieter" userId="10443640f0136214" providerId="LiveId" clId="{5B8ACC21-E957-4468-8B18-547C17BE581A}" dt="2025-03-31T10:41:11.986" v="1855" actId="1076"/>
          <ac:picMkLst>
            <pc:docMk/>
            <pc:sldMk cId="3327404330" sldId="566"/>
            <ac:picMk id="8" creationId="{D4F3D03C-887D-EC0F-EA69-9C1D9AC00D9E}"/>
          </ac:picMkLst>
        </pc:picChg>
        <pc:picChg chg="del">
          <ac:chgData name="Dieter" userId="10443640f0136214" providerId="LiveId" clId="{5B8ACC21-E957-4468-8B18-547C17BE581A}" dt="2025-03-31T09:35:26.043" v="1220" actId="478"/>
          <ac:picMkLst>
            <pc:docMk/>
            <pc:sldMk cId="3327404330" sldId="566"/>
            <ac:picMk id="10" creationId="{C5A25087-9C44-330B-246E-925E3ADA4FF5}"/>
          </ac:picMkLst>
        </pc:picChg>
        <pc:picChg chg="add mod">
          <ac:chgData name="Dieter" userId="10443640f0136214" providerId="LiveId" clId="{5B8ACC21-E957-4468-8B18-547C17BE581A}" dt="2025-03-31T10:36:42.118" v="1516" actId="1076"/>
          <ac:picMkLst>
            <pc:docMk/>
            <pc:sldMk cId="3327404330" sldId="566"/>
            <ac:picMk id="11" creationId="{412F8F85-8014-C411-0B44-606AC276DE39}"/>
          </ac:picMkLst>
        </pc:picChg>
        <pc:picChg chg="del">
          <ac:chgData name="Dieter" userId="10443640f0136214" providerId="LiveId" clId="{5B8ACC21-E957-4468-8B18-547C17BE581A}" dt="2025-03-31T09:35:26.749" v="1221" actId="478"/>
          <ac:picMkLst>
            <pc:docMk/>
            <pc:sldMk cId="3327404330" sldId="566"/>
            <ac:picMk id="13" creationId="{3B35BA26-519E-CF09-12D6-17B2FCE3F150}"/>
          </ac:picMkLst>
        </pc:picChg>
      </pc:sldChg>
      <pc:sldChg chg="addSp delSp modSp add mod modAnim">
        <pc:chgData name="Dieter" userId="10443640f0136214" providerId="LiveId" clId="{5B8ACC21-E957-4468-8B18-547C17BE581A}" dt="2025-03-31T10:56:08.733" v="2258" actId="20577"/>
        <pc:sldMkLst>
          <pc:docMk/>
          <pc:sldMk cId="4218418732" sldId="567"/>
        </pc:sldMkLst>
        <pc:spChg chg="mod">
          <ac:chgData name="Dieter" userId="10443640f0136214" providerId="LiveId" clId="{5B8ACC21-E957-4468-8B18-547C17BE581A}" dt="2025-03-31T10:56:08.733" v="2258" actId="20577"/>
          <ac:spMkLst>
            <pc:docMk/>
            <pc:sldMk cId="4218418732" sldId="567"/>
            <ac:spMk id="5" creationId="{00000000-0000-0000-0000-000000000000}"/>
          </ac:spMkLst>
        </pc:spChg>
        <pc:spChg chg="mod">
          <ac:chgData name="Dieter" userId="10443640f0136214" providerId="LiveId" clId="{5B8ACC21-E957-4468-8B18-547C17BE581A}" dt="2025-03-31T10:48:48.078" v="2072" actId="20577"/>
          <ac:spMkLst>
            <pc:docMk/>
            <pc:sldMk cId="4218418732" sldId="567"/>
            <ac:spMk id="6" creationId="{00000000-0000-0000-0000-000000000000}"/>
          </ac:spMkLst>
        </pc:spChg>
        <pc:picChg chg="del">
          <ac:chgData name="Dieter" userId="10443640f0136214" providerId="LiveId" clId="{5B8ACC21-E957-4468-8B18-547C17BE581A}" dt="2025-03-31T09:41:04.146" v="1264" actId="478"/>
          <ac:picMkLst>
            <pc:docMk/>
            <pc:sldMk cId="4218418732" sldId="567"/>
            <ac:picMk id="3" creationId="{7C1DE2B7-A2B3-DBE8-A31C-DD2E03A2D384}"/>
          </ac:picMkLst>
        </pc:picChg>
        <pc:picChg chg="add del mod">
          <ac:chgData name="Dieter" userId="10443640f0136214" providerId="LiveId" clId="{5B8ACC21-E957-4468-8B18-547C17BE581A}" dt="2025-03-31T10:54:37.349" v="2112" actId="478"/>
          <ac:picMkLst>
            <pc:docMk/>
            <pc:sldMk cId="4218418732" sldId="567"/>
            <ac:picMk id="4" creationId="{CB2F0682-5B8A-6B8C-FD62-0AA723A65354}"/>
          </ac:picMkLst>
        </pc:picChg>
        <pc:picChg chg="del">
          <ac:chgData name="Dieter" userId="10443640f0136214" providerId="LiveId" clId="{5B8ACC21-E957-4468-8B18-547C17BE581A}" dt="2025-03-31T09:41:05.674" v="1266" actId="478"/>
          <ac:picMkLst>
            <pc:docMk/>
            <pc:sldMk cId="4218418732" sldId="567"/>
            <ac:picMk id="8" creationId="{D4F3D03C-887D-EC0F-EA69-9C1D9AC00D9E}"/>
          </ac:picMkLst>
        </pc:picChg>
        <pc:picChg chg="add del mod">
          <ac:chgData name="Dieter" userId="10443640f0136214" providerId="LiveId" clId="{5B8ACC21-E957-4468-8B18-547C17BE581A}" dt="2025-03-31T10:48:33.399" v="2060" actId="478"/>
          <ac:picMkLst>
            <pc:docMk/>
            <pc:sldMk cId="4218418732" sldId="567"/>
            <ac:picMk id="9" creationId="{05E8F0CE-9414-9577-F814-70D829BE44EF}"/>
          </ac:picMkLst>
        </pc:picChg>
        <pc:picChg chg="del">
          <ac:chgData name="Dieter" userId="10443640f0136214" providerId="LiveId" clId="{5B8ACC21-E957-4468-8B18-547C17BE581A}" dt="2025-03-31T09:41:04.729" v="1265" actId="478"/>
          <ac:picMkLst>
            <pc:docMk/>
            <pc:sldMk cId="4218418732" sldId="567"/>
            <ac:picMk id="11" creationId="{412F8F85-8014-C411-0B44-606AC276DE39}"/>
          </ac:picMkLst>
        </pc:picChg>
        <pc:picChg chg="add del mod">
          <ac:chgData name="Dieter" userId="10443640f0136214" providerId="LiveId" clId="{5B8ACC21-E957-4468-8B18-547C17BE581A}" dt="2025-03-31T10:52:33.046" v="2091" actId="478"/>
          <ac:picMkLst>
            <pc:docMk/>
            <pc:sldMk cId="4218418732" sldId="567"/>
            <ac:picMk id="12" creationId="{7C60384D-344B-5A20-910A-152CC511A5BF}"/>
          </ac:picMkLst>
        </pc:picChg>
        <pc:picChg chg="add mod">
          <ac:chgData name="Dieter" userId="10443640f0136214" providerId="LiveId" clId="{5B8ACC21-E957-4468-8B18-547C17BE581A}" dt="2025-03-31T10:52:50.693" v="2095" actId="14100"/>
          <ac:picMkLst>
            <pc:docMk/>
            <pc:sldMk cId="4218418732" sldId="567"/>
            <ac:picMk id="14" creationId="{B1E6B55D-8073-9040-6C19-87CE039DB014}"/>
          </ac:picMkLst>
        </pc:picChg>
        <pc:picChg chg="add mod">
          <ac:chgData name="Dieter" userId="10443640f0136214" providerId="LiveId" clId="{5B8ACC21-E957-4468-8B18-547C17BE581A}" dt="2025-03-31T10:54:07.754" v="2111" actId="1076"/>
          <ac:picMkLst>
            <pc:docMk/>
            <pc:sldMk cId="4218418732" sldId="567"/>
            <ac:picMk id="16" creationId="{DF7DCC08-807A-9ADD-6C09-3DBA94300669}"/>
          </ac:picMkLst>
        </pc:picChg>
        <pc:picChg chg="add mod">
          <ac:chgData name="Dieter" userId="10443640f0136214" providerId="LiveId" clId="{5B8ACC21-E957-4468-8B18-547C17BE581A}" dt="2025-03-31T10:54:49.014" v="2120" actId="1076"/>
          <ac:picMkLst>
            <pc:docMk/>
            <pc:sldMk cId="4218418732" sldId="567"/>
            <ac:picMk id="18" creationId="{F0A71C46-A30A-E4C4-B551-71155169D371}"/>
          </ac:picMkLst>
        </pc:picChg>
      </pc:sldChg>
      <pc:sldChg chg="addSp delSp modSp add mod delAnim modAnim">
        <pc:chgData name="Dieter" userId="10443640f0136214" providerId="LiveId" clId="{5B8ACC21-E957-4468-8B18-547C17BE581A}" dt="2025-03-31T12:32:42.825" v="3127" actId="1076"/>
        <pc:sldMkLst>
          <pc:docMk/>
          <pc:sldMk cId="3052853697" sldId="568"/>
        </pc:sldMkLst>
        <pc:spChg chg="del">
          <ac:chgData name="Dieter" userId="10443640f0136214" providerId="LiveId" clId="{5B8ACC21-E957-4468-8B18-547C17BE581A}" dt="2025-03-31T11:00:54.934" v="2408" actId="478"/>
          <ac:spMkLst>
            <pc:docMk/>
            <pc:sldMk cId="3052853697" sldId="568"/>
            <ac:spMk id="5" creationId="{00000000-0000-0000-0000-000000000000}"/>
          </ac:spMkLst>
        </pc:spChg>
        <pc:spChg chg="mod">
          <ac:chgData name="Dieter" userId="10443640f0136214" providerId="LiveId" clId="{5B8ACC21-E957-4468-8B18-547C17BE581A}" dt="2025-03-31T10:59:10.675" v="2406" actId="947"/>
          <ac:spMkLst>
            <pc:docMk/>
            <pc:sldMk cId="3052853697" sldId="568"/>
            <ac:spMk id="6" creationId="{00000000-0000-0000-0000-000000000000}"/>
          </ac:spMkLst>
        </pc:spChg>
        <pc:spChg chg="add mod">
          <ac:chgData name="Dieter" userId="10443640f0136214" providerId="LiveId" clId="{5B8ACC21-E957-4468-8B18-547C17BE581A}" dt="2025-03-31T12:32:36.393" v="3126" actId="120"/>
          <ac:spMkLst>
            <pc:docMk/>
            <pc:sldMk cId="3052853697" sldId="568"/>
            <ac:spMk id="7" creationId="{0824E21B-47F0-C77C-355F-3E224A983E61}"/>
          </ac:spMkLst>
        </pc:spChg>
        <pc:spChg chg="add mod">
          <ac:chgData name="Dieter" userId="10443640f0136214" providerId="LiveId" clId="{5B8ACC21-E957-4468-8B18-547C17BE581A}" dt="2025-03-31T12:31:41.002" v="3077" actId="164"/>
          <ac:spMkLst>
            <pc:docMk/>
            <pc:sldMk cId="3052853697" sldId="568"/>
            <ac:spMk id="12" creationId="{952A9638-0063-49FF-D032-16517895C2A6}"/>
          </ac:spMkLst>
        </pc:spChg>
        <pc:grpChg chg="add mod">
          <ac:chgData name="Dieter" userId="10443640f0136214" providerId="LiveId" clId="{5B8ACC21-E957-4468-8B18-547C17BE581A}" dt="2025-03-31T12:32:42.825" v="3127" actId="1076"/>
          <ac:grpSpMkLst>
            <pc:docMk/>
            <pc:sldMk cId="3052853697" sldId="568"/>
            <ac:grpSpMk id="11" creationId="{568A4022-9B25-84D3-D8F0-06DA75266247}"/>
          </ac:grpSpMkLst>
        </pc:grpChg>
        <pc:picChg chg="add mod">
          <ac:chgData name="Dieter" userId="10443640f0136214" providerId="LiveId" clId="{5B8ACC21-E957-4468-8B18-547C17BE581A}" dt="2025-03-31T11:47:37.863" v="2552" actId="1076"/>
          <ac:picMkLst>
            <pc:docMk/>
            <pc:sldMk cId="3052853697" sldId="568"/>
            <ac:picMk id="3" creationId="{A36DF113-94EA-7909-1496-EE951D8A9378}"/>
          </ac:picMkLst>
        </pc:picChg>
        <pc:picChg chg="del">
          <ac:chgData name="Dieter" userId="10443640f0136214" providerId="LiveId" clId="{5B8ACC21-E957-4468-8B18-547C17BE581A}" dt="2025-03-31T09:42:50.385" v="1288" actId="478"/>
          <ac:picMkLst>
            <pc:docMk/>
            <pc:sldMk cId="3052853697" sldId="568"/>
            <ac:picMk id="4" creationId="{CB2F0682-5B8A-6B8C-FD62-0AA723A65354}"/>
          </ac:picMkLst>
        </pc:picChg>
        <pc:picChg chg="del">
          <ac:chgData name="Dieter" userId="10443640f0136214" providerId="LiveId" clId="{5B8ACC21-E957-4468-8B18-547C17BE581A}" dt="2025-03-31T09:42:46.066" v="1287" actId="478"/>
          <ac:picMkLst>
            <pc:docMk/>
            <pc:sldMk cId="3052853697" sldId="568"/>
            <ac:picMk id="9" creationId="{05E8F0CE-9414-9577-F814-70D829BE44EF}"/>
          </ac:picMkLst>
        </pc:picChg>
        <pc:cxnChg chg="add mod">
          <ac:chgData name="Dieter" userId="10443640f0136214" providerId="LiveId" clId="{5B8ACC21-E957-4468-8B18-547C17BE581A}" dt="2025-03-31T12:31:41.002" v="3077" actId="164"/>
          <ac:cxnSpMkLst>
            <pc:docMk/>
            <pc:sldMk cId="3052853697" sldId="568"/>
            <ac:cxnSpMk id="10" creationId="{2722AEE6-EEF4-262B-E3A7-DAAA3204D353}"/>
          </ac:cxnSpMkLst>
        </pc:cxnChg>
        <pc:cxnChg chg="add mod">
          <ac:chgData name="Dieter" userId="10443640f0136214" providerId="LiveId" clId="{5B8ACC21-E957-4468-8B18-547C17BE581A}" dt="2025-03-31T12:31:41.002" v="3077" actId="164"/>
          <ac:cxnSpMkLst>
            <pc:docMk/>
            <pc:sldMk cId="3052853697" sldId="568"/>
            <ac:cxnSpMk id="13" creationId="{79AB1DB1-188D-EB7C-F81F-0D8BE05ECF98}"/>
          </ac:cxnSpMkLst>
        </pc:cxnChg>
        <pc:cxnChg chg="add mod">
          <ac:chgData name="Dieter" userId="10443640f0136214" providerId="LiveId" clId="{5B8ACC21-E957-4468-8B18-547C17BE581A}" dt="2025-03-31T12:31:41.002" v="3077" actId="164"/>
          <ac:cxnSpMkLst>
            <pc:docMk/>
            <pc:sldMk cId="3052853697" sldId="568"/>
            <ac:cxnSpMk id="14" creationId="{63B5EC25-029F-7FA2-AC7E-E76589AD739C}"/>
          </ac:cxnSpMkLst>
        </pc:cxnChg>
        <pc:cxnChg chg="add mod">
          <ac:chgData name="Dieter" userId="10443640f0136214" providerId="LiveId" clId="{5B8ACC21-E957-4468-8B18-547C17BE581A}" dt="2025-03-31T12:31:41.002" v="3077" actId="164"/>
          <ac:cxnSpMkLst>
            <pc:docMk/>
            <pc:sldMk cId="3052853697" sldId="568"/>
            <ac:cxnSpMk id="15" creationId="{483D3E42-E2E6-F490-F555-BD1E573AC10A}"/>
          </ac:cxnSpMkLst>
        </pc:cxnChg>
      </pc:sldChg>
      <pc:sldChg chg="modSp add mod ord">
        <pc:chgData name="Dieter" userId="10443640f0136214" providerId="LiveId" clId="{5B8ACC21-E957-4468-8B18-547C17BE581A}" dt="2025-03-31T10:59:54.723" v="2407" actId="947"/>
        <pc:sldMkLst>
          <pc:docMk/>
          <pc:sldMk cId="3943287163" sldId="569"/>
        </pc:sldMkLst>
        <pc:spChg chg="mod">
          <ac:chgData name="Dieter" userId="10443640f0136214" providerId="LiveId" clId="{5B8ACC21-E957-4468-8B18-547C17BE581A}" dt="2025-03-31T10:59:54.723" v="2407" actId="947"/>
          <ac:spMkLst>
            <pc:docMk/>
            <pc:sldMk cId="3943287163" sldId="569"/>
            <ac:spMk id="5" creationId="{00000000-0000-0000-0000-000000000000}"/>
          </ac:spMkLst>
        </pc:spChg>
      </pc:sldChg>
      <pc:sldChg chg="addSp delSp modSp add mod delAnim modAnim">
        <pc:chgData name="Dieter" userId="10443640f0136214" providerId="LiveId" clId="{5B8ACC21-E957-4468-8B18-547C17BE581A}" dt="2025-03-31T12:30:41.399" v="3073"/>
        <pc:sldMkLst>
          <pc:docMk/>
          <pc:sldMk cId="4161675208" sldId="570"/>
        </pc:sldMkLst>
        <pc:spChg chg="mod">
          <ac:chgData name="Dieter" userId="10443640f0136214" providerId="LiveId" clId="{5B8ACC21-E957-4468-8B18-547C17BE581A}" dt="2025-03-31T12:26:16.804" v="2858" actId="20577"/>
          <ac:spMkLst>
            <pc:docMk/>
            <pc:sldMk cId="4161675208" sldId="570"/>
            <ac:spMk id="6" creationId="{00000000-0000-0000-0000-000000000000}"/>
          </ac:spMkLst>
        </pc:spChg>
        <pc:spChg chg="mod">
          <ac:chgData name="Dieter" userId="10443640f0136214" providerId="LiveId" clId="{5B8ACC21-E957-4468-8B18-547C17BE581A}" dt="2025-03-31T12:28:31.987" v="3068" actId="20577"/>
          <ac:spMkLst>
            <pc:docMk/>
            <pc:sldMk cId="4161675208" sldId="570"/>
            <ac:spMk id="7" creationId="{0824E21B-47F0-C77C-355F-3E224A983E61}"/>
          </ac:spMkLst>
        </pc:spChg>
        <pc:spChg chg="del">
          <ac:chgData name="Dieter" userId="10443640f0136214" providerId="LiveId" clId="{5B8ACC21-E957-4468-8B18-547C17BE581A}" dt="2025-03-31T12:26:09.951" v="2841" actId="478"/>
          <ac:spMkLst>
            <pc:docMk/>
            <pc:sldMk cId="4161675208" sldId="570"/>
            <ac:spMk id="12" creationId="{952A9638-0063-49FF-D032-16517895C2A6}"/>
          </ac:spMkLst>
        </pc:spChg>
        <pc:picChg chg="del">
          <ac:chgData name="Dieter" userId="10443640f0136214" providerId="LiveId" clId="{5B8ACC21-E957-4468-8B18-547C17BE581A}" dt="2025-03-31T12:26:06.606" v="2840" actId="478"/>
          <ac:picMkLst>
            <pc:docMk/>
            <pc:sldMk cId="4161675208" sldId="570"/>
            <ac:picMk id="3" creationId="{A36DF113-94EA-7909-1496-EE951D8A9378}"/>
          </ac:picMkLst>
        </pc:picChg>
        <pc:picChg chg="add mod modCrop">
          <ac:chgData name="Dieter" userId="10443640f0136214" providerId="LiveId" clId="{5B8ACC21-E957-4468-8B18-547C17BE581A}" dt="2025-03-31T12:27:03.093" v="2867" actId="1076"/>
          <ac:picMkLst>
            <pc:docMk/>
            <pc:sldMk cId="4161675208" sldId="570"/>
            <ac:picMk id="4" creationId="{EA13C97C-0FE1-AEE8-04B3-136184C17DB0}"/>
          </ac:picMkLst>
        </pc:picChg>
        <pc:cxnChg chg="del">
          <ac:chgData name="Dieter" userId="10443640f0136214" providerId="LiveId" clId="{5B8ACC21-E957-4468-8B18-547C17BE581A}" dt="2025-03-31T12:26:09.951" v="2841" actId="478"/>
          <ac:cxnSpMkLst>
            <pc:docMk/>
            <pc:sldMk cId="4161675208" sldId="570"/>
            <ac:cxnSpMk id="10" creationId="{2722AEE6-EEF4-262B-E3A7-DAAA3204D353}"/>
          </ac:cxnSpMkLst>
        </pc:cxnChg>
        <pc:cxnChg chg="del">
          <ac:chgData name="Dieter" userId="10443640f0136214" providerId="LiveId" clId="{5B8ACC21-E957-4468-8B18-547C17BE581A}" dt="2025-03-31T12:26:09.951" v="2841" actId="478"/>
          <ac:cxnSpMkLst>
            <pc:docMk/>
            <pc:sldMk cId="4161675208" sldId="570"/>
            <ac:cxnSpMk id="13" creationId="{79AB1DB1-188D-EB7C-F81F-0D8BE05ECF98}"/>
          </ac:cxnSpMkLst>
        </pc:cxnChg>
        <pc:cxnChg chg="del">
          <ac:chgData name="Dieter" userId="10443640f0136214" providerId="LiveId" clId="{5B8ACC21-E957-4468-8B18-547C17BE581A}" dt="2025-03-31T12:26:09.951" v="2841" actId="478"/>
          <ac:cxnSpMkLst>
            <pc:docMk/>
            <pc:sldMk cId="4161675208" sldId="570"/>
            <ac:cxnSpMk id="14" creationId="{63B5EC25-029F-7FA2-AC7E-E76589AD739C}"/>
          </ac:cxnSpMkLst>
        </pc:cxnChg>
        <pc:cxnChg chg="del">
          <ac:chgData name="Dieter" userId="10443640f0136214" providerId="LiveId" clId="{5B8ACC21-E957-4468-8B18-547C17BE581A}" dt="2025-03-31T12:26:09.951" v="2841" actId="478"/>
          <ac:cxnSpMkLst>
            <pc:docMk/>
            <pc:sldMk cId="4161675208" sldId="570"/>
            <ac:cxnSpMk id="15" creationId="{483D3E42-E2E6-F490-F555-BD1E573AC10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0A9B-1ED6-4678-8496-29BD68E0CE44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FE8E1-E1DB-4E5B-80E7-70A061210E8A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01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feld 8"/>
          <p:cNvSpPr txBox="1"/>
          <p:nvPr/>
        </p:nvSpPr>
        <p:spPr>
          <a:xfrm>
            <a:off x="722292" y="660294"/>
            <a:ext cx="4318163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dfasdfdf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584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24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450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174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0899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622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349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073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1798" algn="l" defTabSz="995450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sz="1050" noProof="0" dirty="0"/>
          </a:p>
        </p:txBody>
      </p:sp>
    </p:spTree>
    <p:extLst>
      <p:ext uri="{BB962C8B-B14F-4D97-AF65-F5344CB8AC3E}">
        <p14:creationId xmlns:p14="http://schemas.microsoft.com/office/powerpoint/2010/main" val="234623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21"/>
            <a:ext cx="5438140" cy="388736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33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9709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30726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0294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3942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14734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7175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34985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679768" y="4751219"/>
            <a:ext cx="5438140" cy="3887362"/>
          </a:xfrm>
          <a:prstGeom prst="rect">
            <a:avLst/>
          </a:prstGeom>
        </p:spPr>
        <p:txBody>
          <a:bodyPr/>
          <a:lstStyle/>
          <a:p>
            <a:endParaRPr lang="de-DE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50443" y="9377319"/>
            <a:ext cx="2945659" cy="495347"/>
          </a:xfrm>
          <a:prstGeom prst="rect">
            <a:avLst/>
          </a:prstGeom>
        </p:spPr>
        <p:txBody>
          <a:bodyPr/>
          <a:lstStyle/>
          <a:p>
            <a:fld id="{E35988A6-30C3-4CC8-B050-E9B3C73ADD80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9873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8648211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7018176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77411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>
            <a:cxnSpLocks/>
          </p:cNvCxnSpPr>
          <p:nvPr userDrawn="1"/>
        </p:nvCxnSpPr>
        <p:spPr>
          <a:xfrm>
            <a:off x="900000" y="514800"/>
            <a:ext cx="7596000" cy="0"/>
          </a:xfrm>
          <a:prstGeom prst="line">
            <a:avLst/>
          </a:prstGeom>
          <a:ln w="22225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>
            <a:off x="0" y="7128000"/>
            <a:ext cx="10692000" cy="0"/>
          </a:xfrm>
          <a:prstGeom prst="line">
            <a:avLst/>
          </a:prstGeom>
          <a:ln w="2540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 userDrawn="1"/>
        </p:nvSpPr>
        <p:spPr>
          <a:xfrm>
            <a:off x="7200000" y="7199999"/>
            <a:ext cx="349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sz="1200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2025 </a:t>
            </a:r>
            <a:r>
              <a:rPr lang="en-US" sz="1200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Dieter Kemmerer-Fleckenstein</a:t>
            </a:r>
            <a:endParaRPr lang="en-US" sz="12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8532000" y="360000"/>
            <a:ext cx="21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</a:t>
            </a:r>
            <a:r>
              <a:rPr lang="en-US" sz="1600" b="1" cap="small" baseline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Entwurf</a:t>
            </a:r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252000"/>
          </a:xfrm>
        </p:spPr>
        <p:txBody>
          <a:bodyPr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5323D-B9DC-4232-9D2E-366F3F7EE02F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2455FFF9-76BC-B31B-BDAE-2B51C8C8E23C}"/>
              </a:ext>
            </a:extLst>
          </p:cNvPr>
          <p:cNvGrpSpPr/>
          <p:nvPr userDrawn="1"/>
        </p:nvGrpSpPr>
        <p:grpSpPr>
          <a:xfrm>
            <a:off x="180000" y="180000"/>
            <a:ext cx="1872000" cy="790887"/>
            <a:chOff x="2141550" y="2591705"/>
            <a:chExt cx="1872000" cy="790887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A072BBC5-B20A-CAC2-4CF7-CAA6E97C354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141550" y="2591705"/>
              <a:ext cx="720000" cy="720000"/>
            </a:xfrm>
            <a:prstGeom prst="rect">
              <a:avLst/>
            </a:prstGeom>
            <a:noFill/>
            <a:ln w="22225">
              <a:solidFill>
                <a:srgbClr val="637D9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237B7215-CF20-53D4-96EE-69A35F0CCB44}"/>
                </a:ext>
              </a:extLst>
            </p:cNvPr>
            <p:cNvSpPr/>
            <p:nvPr/>
          </p:nvSpPr>
          <p:spPr>
            <a:xfrm>
              <a:off x="2321550" y="2699705"/>
              <a:ext cx="540000" cy="252000"/>
            </a:xfrm>
            <a:prstGeom prst="rect">
              <a:avLst/>
            </a:prstGeom>
            <a:solidFill>
              <a:srgbClr val="637D96">
                <a:alpha val="6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tlCol="0" anchor="ctr"/>
            <a:lstStyle/>
            <a:p>
              <a:pPr algn="r"/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ING</a:t>
              </a:r>
            </a:p>
          </p:txBody>
        </p:sp>
        <p:sp>
          <p:nvSpPr>
            <p:cNvPr id="18" name="Gleichschenkliges Dreieck 17">
              <a:extLst>
                <a:ext uri="{FF2B5EF4-FFF2-40B4-BE49-F238E27FC236}">
                  <a16:creationId xmlns:a16="http://schemas.microsoft.com/office/drawing/2014/main" id="{648B7ECB-F450-7758-F6CB-7F4FC671AF20}"/>
                </a:ext>
              </a:extLst>
            </p:cNvPr>
            <p:cNvSpPr>
              <a:spLocks noChangeAspect="1"/>
            </p:cNvSpPr>
            <p:nvPr/>
          </p:nvSpPr>
          <p:spPr>
            <a:xfrm rot="5400000">
              <a:off x="2321550" y="2987705"/>
              <a:ext cx="108000" cy="108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F8B31125-8986-75C7-61C3-CF8DC16D5D5B}"/>
                </a:ext>
              </a:extLst>
            </p:cNvPr>
            <p:cNvSpPr txBox="1"/>
            <p:nvPr/>
          </p:nvSpPr>
          <p:spPr>
            <a:xfrm>
              <a:off x="2376000" y="2933983"/>
              <a:ext cx="485550" cy="215444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r>
                <a:rPr lang="en-US" sz="800" b="1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BÜRO</a:t>
              </a:r>
            </a:p>
          </p:txBody>
        </p:sp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42A10B12-E9F0-BBBC-FE06-04088FD97011}"/>
                </a:ext>
              </a:extLst>
            </p:cNvPr>
            <p:cNvSpPr/>
            <p:nvPr/>
          </p:nvSpPr>
          <p:spPr>
            <a:xfrm>
              <a:off x="2808000" y="2879705"/>
              <a:ext cx="108000" cy="108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DE263B8A-CD1B-73B6-4061-1025C437FF44}"/>
                </a:ext>
              </a:extLst>
            </p:cNvPr>
            <p:cNvSpPr txBox="1"/>
            <p:nvPr/>
          </p:nvSpPr>
          <p:spPr>
            <a:xfrm>
              <a:off x="2825550" y="2951705"/>
              <a:ext cx="118800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0" i="0" cap="none" spc="100" baseline="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KEMMERER-</a:t>
              </a:r>
              <a:r>
                <a:rPr lang="en-US" sz="1100" b="0" i="0" cap="none" spc="-100" baseline="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FLECKENSTEIN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80240846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/>
          <p:nvPr/>
        </p:nvCxnSpPr>
        <p:spPr>
          <a:xfrm>
            <a:off x="1908000" y="540000"/>
            <a:ext cx="6588000" cy="0"/>
          </a:xfrm>
          <a:prstGeom prst="line">
            <a:avLst/>
          </a:prstGeom>
          <a:ln w="4445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r Verbinder 5"/>
          <p:cNvCxnSpPr/>
          <p:nvPr userDrawn="1"/>
        </p:nvCxnSpPr>
        <p:spPr>
          <a:xfrm>
            <a:off x="0" y="7128000"/>
            <a:ext cx="10692000" cy="0"/>
          </a:xfrm>
          <a:prstGeom prst="line">
            <a:avLst/>
          </a:prstGeom>
          <a:ln w="25400">
            <a:solidFill>
              <a:srgbClr val="637D9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/>
          <p:cNvSpPr txBox="1"/>
          <p:nvPr userDrawn="1"/>
        </p:nvSpPr>
        <p:spPr>
          <a:xfrm>
            <a:off x="7415999" y="7200001"/>
            <a:ext cx="3492001" cy="258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77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</a:t>
            </a:r>
            <a:r>
              <a:rPr lang="en-US" sz="1077" baseline="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© 2023 Dieter Kemmerer-Fleckenstein</a:t>
            </a:r>
            <a:endParaRPr lang="en-US" sz="1077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/>
          <p:cNvSpPr txBox="1"/>
          <p:nvPr userDrawn="1"/>
        </p:nvSpPr>
        <p:spPr>
          <a:xfrm>
            <a:off x="8532000" y="359999"/>
            <a:ext cx="216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cap="small" baseline="0" noProof="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 Entwurf </a:t>
            </a:r>
          </a:p>
        </p:txBody>
      </p:sp>
      <p:sp>
        <p:nvSpPr>
          <p:cNvPr id="8" name="Ellipse 7"/>
          <p:cNvSpPr/>
          <p:nvPr userDrawn="1"/>
        </p:nvSpPr>
        <p:spPr>
          <a:xfrm>
            <a:off x="8424000" y="468000"/>
            <a:ext cx="143999" cy="144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62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2"/>
          </p:nvPr>
        </p:nvSpPr>
        <p:spPr>
          <a:xfrm>
            <a:off x="0" y="7200000"/>
            <a:ext cx="720000" cy="252000"/>
          </a:xfrm>
        </p:spPr>
        <p:txBody>
          <a:bodyPr/>
          <a:lstStyle>
            <a:lvl1pPr algn="ctr">
              <a:defRPr sz="1175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EE5323D-B9DC-4232-9D2E-366F3F7EE0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2" y="234001"/>
            <a:ext cx="211500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410862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7170134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9950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32179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560977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07588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96323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295227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084889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E1B80-50A5-4BC4-AB8D-CBD7534B08FA}" type="datetime1">
              <a:rPr lang="de-DE" smtClean="0"/>
              <a:t>31.03.2025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323D-B9DC-4232-9D2E-366F3F7EE02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99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7" r:id="rId12"/>
    <p:sldLayoutId id="2147483716" r:id="rId13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39" name="Textfeld 38"/>
          <p:cNvSpPr txBox="1"/>
          <p:nvPr/>
        </p:nvSpPr>
        <p:spPr>
          <a:xfrm>
            <a:off x="2448000" y="2520000"/>
            <a:ext cx="5760000" cy="1050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400" b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Ableitung von Mehrvolumenkörper</a:t>
            </a:r>
          </a:p>
          <a:p>
            <a:pPr algn="ctr">
              <a:lnSpc>
                <a:spcPct val="150000"/>
              </a:lnSpc>
            </a:pPr>
            <a:r>
              <a:rPr lang="de-DE" sz="20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Beispiel 2</a:t>
            </a:r>
          </a:p>
        </p:txBody>
      </p:sp>
      <p:pic>
        <p:nvPicPr>
          <p:cNvPr id="8" name="Snagit_SNGOUT2110">
            <a:extLst>
              <a:ext uri="{FF2B5EF4-FFF2-40B4-BE49-F238E27FC236}">
                <a16:creationId xmlns:a16="http://schemas.microsoft.com/office/drawing/2014/main" id="{0B6C760E-06FF-F886-83FB-E08211A89A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902" y="3988682"/>
            <a:ext cx="1716007" cy="182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322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liennummernplatzhalt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9A36765-1A96-4393-E641-778985CB6BD2}"/>
              </a:ext>
            </a:extLst>
          </p:cNvPr>
          <p:cNvSpPr/>
          <p:nvPr/>
        </p:nvSpPr>
        <p:spPr>
          <a:xfrm>
            <a:off x="6480000" y="2016000"/>
            <a:ext cx="4124162" cy="698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955" indent="-355955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en-US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</a:t>
            </a:r>
          </a:p>
          <a:p>
            <a:pPr marL="355955" indent="-355955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en-US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2808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0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die fiktive Aufgabe sollen vier Säulen eine um zwei Achsen geneigte Auflage-fläche bilden.</a:t>
            </a:r>
          </a:p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klassischer "Bottom-up"-Ansatz kann nur mit einem großen Aufwand an Arbeits-elementen zum Ziel führen. </a:t>
            </a:r>
          </a:p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Deshalb wird hier ein Top-down Ansatz vorgeschlagen.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80000" y="2016000"/>
            <a:ext cx="4211813" cy="2616565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algn="ctr">
              <a:lnSpc>
                <a:spcPct val="150000"/>
              </a:lnSpc>
              <a:buClr>
                <a:schemeClr val="accent2"/>
              </a:buClr>
            </a:pPr>
            <a:r>
              <a:rPr lang="de-DE" sz="1400" b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Top-down Ansatz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Masterdatei mit mehreren Volumen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Wiederverwendung der Skizze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 der Schnittebene mit einem BKS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iLogic Formular zum Ändern der Schnittebene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Baugruppe erstellen mit dem Dialog „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Bauteil erstellen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  <a:p>
            <a:pPr marL="357188" indent="-35718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56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756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Erstellen eines Mehrkörperbauteiles als Masterdatei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80000" y="2016000"/>
            <a:ext cx="4211813" cy="1000738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Skizze wird für jedes Volumen wiederverwendet</a:t>
            </a:r>
          </a:p>
          <a:p>
            <a:pPr marL="357188" indent="-35718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nagit_SNGOUT2097">
            <a:extLst>
              <a:ext uri="{FF2B5EF4-FFF2-40B4-BE49-F238E27FC236}">
                <a16:creationId xmlns:a16="http://schemas.microsoft.com/office/drawing/2014/main" id="{63C54035-1569-4686-3822-084B3B003A4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9" t="4441" b="4441"/>
          <a:stretch/>
        </p:blipFill>
        <p:spPr>
          <a:xfrm>
            <a:off x="1080000" y="4320000"/>
            <a:ext cx="3285197" cy="2520000"/>
          </a:xfrm>
          <a:prstGeom prst="rect">
            <a:avLst/>
          </a:prstGeom>
        </p:spPr>
      </p:pic>
      <p:pic>
        <p:nvPicPr>
          <p:cNvPr id="11" name="Snagit_SNGOUT2116">
            <a:extLst>
              <a:ext uri="{FF2B5EF4-FFF2-40B4-BE49-F238E27FC236}">
                <a16:creationId xmlns:a16="http://schemas.microsoft.com/office/drawing/2014/main" id="{E30D7D63-3584-5FE9-37E6-D7FBF5ACB2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054" y="4151075"/>
            <a:ext cx="2895591" cy="242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680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756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Erstellen eines Mehrkörperbauteiles als Masterdatei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80000" y="2016000"/>
            <a:ext cx="4211813" cy="1970234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Extrusion erstellen: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Ausgabe = Neuer Volumenkörper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Körper benennen: v1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Profile der Skizze auswerten, bis alle Volumenkörper erzeugt sind</a:t>
            </a:r>
          </a:p>
          <a:p>
            <a:pPr marL="357188" indent="-35718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nagit_SNGOUT2151">
            <a:extLst>
              <a:ext uri="{FF2B5EF4-FFF2-40B4-BE49-F238E27FC236}">
                <a16:creationId xmlns:a16="http://schemas.microsoft.com/office/drawing/2014/main" id="{96E3F8E5-9F28-9B41-4018-A3B75E1B23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818" y="4320000"/>
            <a:ext cx="1846612" cy="2520000"/>
          </a:xfrm>
          <a:prstGeom prst="rect">
            <a:avLst/>
          </a:prstGeom>
        </p:spPr>
      </p:pic>
      <p:pic>
        <p:nvPicPr>
          <p:cNvPr id="10" name="Snagit_SNGOUT2116">
            <a:extLst>
              <a:ext uri="{FF2B5EF4-FFF2-40B4-BE49-F238E27FC236}">
                <a16:creationId xmlns:a16="http://schemas.microsoft.com/office/drawing/2014/main" id="{C5A25087-9C44-330B-246E-925E3ADA4F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334" y="4320000"/>
            <a:ext cx="1985673" cy="2520000"/>
          </a:xfrm>
          <a:prstGeom prst="rect">
            <a:avLst/>
          </a:prstGeom>
        </p:spPr>
      </p:pic>
      <p:pic>
        <p:nvPicPr>
          <p:cNvPr id="13" name="Snagit_SNGOUT2127">
            <a:extLst>
              <a:ext uri="{FF2B5EF4-FFF2-40B4-BE49-F238E27FC236}">
                <a16:creationId xmlns:a16="http://schemas.microsoft.com/office/drawing/2014/main" id="{3B35BA26-519E-CF09-12D6-17B2FCE3F15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8779" y="4320000"/>
            <a:ext cx="1944145" cy="25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614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756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Schnittebene mit Benutzer Koordinaten-system definieren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80000" y="2016000"/>
            <a:ext cx="4211813" cy="2524232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BKS platzieren, umbenennen (Schnittebene) und in fx Parametergleichung überschreiben: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0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0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 = z1 (Benutzerparameter)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Drehung um X-Achse = </a:t>
            </a:r>
            <a:r>
              <a:rPr lang="de-DE" sz="1100" dirty="0" err="1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wx</a:t>
            </a: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(Benutzerparameter)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Drehung um Y-Achse = </a:t>
            </a:r>
            <a:r>
              <a:rPr lang="de-DE" sz="1100" dirty="0" err="1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</a:t>
            </a: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(Benutzerparameter)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1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Drehung um Z-Achse = 0°</a:t>
            </a:r>
          </a:p>
          <a:p>
            <a:pPr marL="357188" indent="-35718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nagit_SNGOUT2150">
            <a:extLst>
              <a:ext uri="{FF2B5EF4-FFF2-40B4-BE49-F238E27FC236}">
                <a16:creationId xmlns:a16="http://schemas.microsoft.com/office/drawing/2014/main" id="{7C1DE2B7-A2B3-DBE8-A31C-DD2E03A2D3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5400000"/>
            <a:ext cx="1391535" cy="1080000"/>
          </a:xfrm>
          <a:prstGeom prst="rect">
            <a:avLst/>
          </a:prstGeom>
        </p:spPr>
      </p:pic>
      <p:pic>
        <p:nvPicPr>
          <p:cNvPr id="8" name="Snagit_SNGOUT2156">
            <a:extLst>
              <a:ext uri="{FF2B5EF4-FFF2-40B4-BE49-F238E27FC236}">
                <a16:creationId xmlns:a16="http://schemas.microsoft.com/office/drawing/2014/main" id="{D4F3D03C-887D-EC0F-EA69-9C1D9AC00D9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756" y="4211885"/>
            <a:ext cx="2534373" cy="2520000"/>
          </a:xfrm>
          <a:prstGeom prst="rect">
            <a:avLst/>
          </a:prstGeom>
        </p:spPr>
      </p:pic>
      <p:pic>
        <p:nvPicPr>
          <p:cNvPr id="11" name="Snagit_SNGOUT2162">
            <a:extLst>
              <a:ext uri="{FF2B5EF4-FFF2-40B4-BE49-F238E27FC236}">
                <a16:creationId xmlns:a16="http://schemas.microsoft.com/office/drawing/2014/main" id="{412F8F85-8014-C411-0B44-606AC276DE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646" y="5400000"/>
            <a:ext cx="3374999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404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756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Schnitt ausführen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80000" y="2016000"/>
            <a:ext cx="4211813" cy="1323904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Extrusion erstellen: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Ausgabe = Differenz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Volumenkörper markieren, die geschnitten werden sollen</a:t>
            </a:r>
          </a:p>
          <a:p>
            <a:pPr marL="357188" indent="-35718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nagit_SNGOUT2120">
            <a:extLst>
              <a:ext uri="{FF2B5EF4-FFF2-40B4-BE49-F238E27FC236}">
                <a16:creationId xmlns:a16="http://schemas.microsoft.com/office/drawing/2014/main" id="{CB2F0682-5B8A-6B8C-FD62-0AA723A653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1044" y="3884332"/>
            <a:ext cx="2880000" cy="2286000"/>
          </a:xfrm>
          <a:prstGeom prst="rect">
            <a:avLst/>
          </a:prstGeom>
        </p:spPr>
      </p:pic>
      <p:pic>
        <p:nvPicPr>
          <p:cNvPr id="9" name="Snagit_SNGOUT2129">
            <a:extLst>
              <a:ext uri="{FF2B5EF4-FFF2-40B4-BE49-F238E27FC236}">
                <a16:creationId xmlns:a16="http://schemas.microsoft.com/office/drawing/2014/main" id="{05E8F0CE-9414-9577-F814-70D829BE44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426" y="3347675"/>
            <a:ext cx="2110413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87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756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iLogic Formular erstellen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6480000" y="2016000"/>
            <a:ext cx="4211813" cy="1000738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 einem Formular kann die Definition der Schnittebene sehr schnell geändert werden.</a:t>
            </a:r>
          </a:p>
          <a:p>
            <a:pPr marL="357188" indent="-35718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"/>
            </a:pPr>
            <a:endParaRPr lang="de-DE" sz="1400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Snagit_SNGOUT2146">
            <a:extLst>
              <a:ext uri="{FF2B5EF4-FFF2-40B4-BE49-F238E27FC236}">
                <a16:creationId xmlns:a16="http://schemas.microsoft.com/office/drawing/2014/main" id="{B1E6B55D-8073-9040-6C19-87CE039DB0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1" y="4320000"/>
            <a:ext cx="3006316" cy="2520000"/>
          </a:xfrm>
          <a:prstGeom prst="rect">
            <a:avLst/>
          </a:prstGeom>
        </p:spPr>
      </p:pic>
      <p:pic>
        <p:nvPicPr>
          <p:cNvPr id="16" name="Snagit_SNGOUT2155">
            <a:extLst>
              <a:ext uri="{FF2B5EF4-FFF2-40B4-BE49-F238E27FC236}">
                <a16:creationId xmlns:a16="http://schemas.microsoft.com/office/drawing/2014/main" id="{DF7DCC08-807A-9ADD-6C09-3DBA943006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162" y="4191078"/>
            <a:ext cx="2879999" cy="2648922"/>
          </a:xfrm>
          <a:prstGeom prst="rect">
            <a:avLst/>
          </a:prstGeom>
        </p:spPr>
      </p:pic>
      <p:pic>
        <p:nvPicPr>
          <p:cNvPr id="18" name="Snagit_SNGOUT2164">
            <a:extLst>
              <a:ext uri="{FF2B5EF4-FFF2-40B4-BE49-F238E27FC236}">
                <a16:creationId xmlns:a16="http://schemas.microsoft.com/office/drawing/2014/main" id="{F0A71C46-A30A-E4C4-B551-71155169D37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2134" y="4582220"/>
            <a:ext cx="3006316" cy="2257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418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1368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Einzelteile für die Erstellung einer Baugruppe ableiten.</a:t>
            </a:r>
          </a:p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Hierzu verwenden wir den Dialog „</a:t>
            </a:r>
            <a:r>
              <a:rPr lang="de-DE" sz="1400" i="1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Bauteil erstellen</a:t>
            </a: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824E21B-47F0-C77C-355F-3E224A983E61}"/>
              </a:ext>
            </a:extLst>
          </p:cNvPr>
          <p:cNvSpPr txBox="1"/>
          <p:nvPr/>
        </p:nvSpPr>
        <p:spPr>
          <a:xfrm>
            <a:off x="6480000" y="2016000"/>
            <a:ext cx="4211813" cy="2939731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ð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Masterdatei: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Verwalten &gt; Layout &gt; Bauteil erstellen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" panose="05000000000000000000" pitchFamily="2" charset="2"/>
              <a:buChar char="ð"/>
            </a:pPr>
            <a:endParaRPr lang="de-DE" sz="1400" cap="small" dirty="0">
              <a:solidFill>
                <a:srgbClr val="637D9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Folgende Operationen werden automatisiert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Erstellung der Baugruppe.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Erstellung der Bauteile.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Ableitung des Masters in die einzelnen Bauteile.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Platzieren der Bauteile in die Baugruppe.</a:t>
            </a:r>
          </a:p>
        </p:txBody>
      </p:sp>
      <p:pic>
        <p:nvPicPr>
          <p:cNvPr id="3" name="Snagit_SNGOUT2166">
            <a:extLst>
              <a:ext uri="{FF2B5EF4-FFF2-40B4-BE49-F238E27FC236}">
                <a16:creationId xmlns:a16="http://schemas.microsoft.com/office/drawing/2014/main" id="{A36DF113-94EA-7909-1496-EE951D8A93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000" y="4320000"/>
            <a:ext cx="4320000" cy="2688102"/>
          </a:xfrm>
          <a:prstGeom prst="rect">
            <a:avLst/>
          </a:prstGeom>
        </p:spPr>
      </p:pic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568A4022-9B25-84D3-D8F0-06DA75266247}"/>
              </a:ext>
            </a:extLst>
          </p:cNvPr>
          <p:cNvGrpSpPr/>
          <p:nvPr/>
        </p:nvGrpSpPr>
        <p:grpSpPr>
          <a:xfrm>
            <a:off x="6318014" y="5364013"/>
            <a:ext cx="4151493" cy="965985"/>
            <a:chOff x="6375145" y="4499917"/>
            <a:chExt cx="4151493" cy="965985"/>
          </a:xfrm>
        </p:grpSpPr>
        <p:cxnSp>
          <p:nvCxnSpPr>
            <p:cNvPr id="10" name="Gerade Verbindung mit Pfeil 9">
              <a:extLst>
                <a:ext uri="{FF2B5EF4-FFF2-40B4-BE49-F238E27FC236}">
                  <a16:creationId xmlns:a16="http://schemas.microsoft.com/office/drawing/2014/main" id="{2722AEE6-EEF4-262B-E3A7-DAAA3204D353}"/>
                </a:ext>
              </a:extLst>
            </p:cNvPr>
            <p:cNvCxnSpPr/>
            <p:nvPr/>
          </p:nvCxnSpPr>
          <p:spPr>
            <a:xfrm>
              <a:off x="6390022" y="4643933"/>
              <a:ext cx="46805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952A9638-0063-49FF-D032-16517895C2A6}"/>
                </a:ext>
              </a:extLst>
            </p:cNvPr>
            <p:cNvSpPr txBox="1"/>
            <p:nvPr/>
          </p:nvSpPr>
          <p:spPr>
            <a:xfrm>
              <a:off x="6858074" y="4499917"/>
              <a:ext cx="3668564" cy="965985"/>
            </a:xfrm>
            <a:prstGeom prst="rect">
              <a:avLst/>
            </a:prstGeom>
            <a:noFill/>
            <a:ln w="6350">
              <a:noFill/>
            </a:ln>
          </p:spPr>
          <p:txBody>
            <a:bodyPr wrap="square" tIns="35250" bIns="35250" rtlCol="0">
              <a:spAutoFit/>
            </a:bodyPr>
            <a:lstStyle/>
            <a:p>
              <a:pPr marL="363538" indent="-36353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0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Auswahl abzuleitendes Volumenelement</a:t>
              </a:r>
            </a:p>
            <a:p>
              <a:pPr marL="363538" indent="-36353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0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Definition Dateiname</a:t>
              </a:r>
            </a:p>
            <a:p>
              <a:pPr marL="363538" indent="-36353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0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Definition Vorlage</a:t>
              </a:r>
            </a:p>
            <a:p>
              <a:pPr marL="363538" indent="-363538">
                <a:lnSpc>
                  <a:spcPct val="150000"/>
                </a:lnSpc>
                <a:buClr>
                  <a:schemeClr val="accent2"/>
                </a:buClr>
                <a:buFont typeface="Wingdings 2" panose="05020102010507070707" pitchFamily="18" charset="2"/>
                <a:buChar char=""/>
              </a:pPr>
              <a:r>
                <a:rPr lang="de-DE" sz="1000" dirty="0">
                  <a:solidFill>
                    <a:srgbClr val="637D9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Sequenz abschließen</a:t>
              </a:r>
            </a:p>
          </p:txBody>
        </p:sp>
        <p:cxnSp>
          <p:nvCxnSpPr>
            <p:cNvPr id="13" name="Gerade Verbindung mit Pfeil 12">
              <a:extLst>
                <a:ext uri="{FF2B5EF4-FFF2-40B4-BE49-F238E27FC236}">
                  <a16:creationId xmlns:a16="http://schemas.microsoft.com/office/drawing/2014/main" id="{79AB1DB1-188D-EB7C-F81F-0D8BE05ECF98}"/>
                </a:ext>
              </a:extLst>
            </p:cNvPr>
            <p:cNvCxnSpPr/>
            <p:nvPr/>
          </p:nvCxnSpPr>
          <p:spPr>
            <a:xfrm>
              <a:off x="6390022" y="4859957"/>
              <a:ext cx="468052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mit Pfeil 13">
              <a:extLst>
                <a:ext uri="{FF2B5EF4-FFF2-40B4-BE49-F238E27FC236}">
                  <a16:creationId xmlns:a16="http://schemas.microsoft.com/office/drawing/2014/main" id="{63B5EC25-029F-7FA2-AC7E-E76589AD739C}"/>
                </a:ext>
              </a:extLst>
            </p:cNvPr>
            <p:cNvCxnSpPr/>
            <p:nvPr/>
          </p:nvCxnSpPr>
          <p:spPr>
            <a:xfrm>
              <a:off x="6375145" y="5111985"/>
              <a:ext cx="468052" cy="0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mit Pfeil 14">
              <a:extLst>
                <a:ext uri="{FF2B5EF4-FFF2-40B4-BE49-F238E27FC236}">
                  <a16:creationId xmlns:a16="http://schemas.microsoft.com/office/drawing/2014/main" id="{483D3E42-E2E6-F490-F555-BD1E573AC10A}"/>
                </a:ext>
              </a:extLst>
            </p:cNvPr>
            <p:cNvCxnSpPr/>
            <p:nvPr/>
          </p:nvCxnSpPr>
          <p:spPr>
            <a:xfrm>
              <a:off x="6375145" y="5328009"/>
              <a:ext cx="468052" cy="0"/>
            </a:xfrm>
            <a:prstGeom prst="straightConnector1">
              <a:avLst/>
            </a:prstGeom>
            <a:ln w="38100">
              <a:solidFill>
                <a:schemeClr val="accent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52853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oliennummernplatzhalt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323D-B9DC-4232-9D2E-366F3F7EE02F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720000" y="2016000"/>
            <a:ext cx="4212000" cy="1368000"/>
          </a:xfrm>
          <a:prstGeom prst="round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746" tIns="36373" rIns="72746" bIns="36373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8182" indent="-348182">
              <a:lnSpc>
                <a:spcPct val="150000"/>
              </a:lnSpc>
              <a:buClr>
                <a:schemeClr val="accent2"/>
              </a:buClr>
              <a:buFont typeface="Wingdings 3" panose="05040102010807070707" pitchFamily="18" charset="2"/>
              <a:buChar char=""/>
            </a:pPr>
            <a:r>
              <a:rPr lang="de-DE" sz="1400" i="1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Bauteil erstellen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0824E21B-47F0-C77C-355F-3E224A983E61}"/>
              </a:ext>
            </a:extLst>
          </p:cNvPr>
          <p:cNvSpPr txBox="1"/>
          <p:nvPr/>
        </p:nvSpPr>
        <p:spPr>
          <a:xfrm>
            <a:off x="6480000" y="2016000"/>
            <a:ext cx="4211813" cy="1647069"/>
          </a:xfrm>
          <a:prstGeom prst="rect">
            <a:avLst/>
          </a:prstGeom>
          <a:noFill/>
          <a:ln w="6350">
            <a:noFill/>
          </a:ln>
        </p:spPr>
        <p:txBody>
          <a:bodyPr wrap="square" tIns="35250" bIns="35250" rtlCol="0">
            <a:spAutoFit/>
          </a:bodyPr>
          <a:lstStyle/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Baugruppe mit fixierten Bauteilen</a:t>
            </a:r>
          </a:p>
          <a:p>
            <a:pPr marL="363538" indent="-363538">
              <a:lnSpc>
                <a:spcPct val="150000"/>
              </a:lnSpc>
              <a:buClr>
                <a:schemeClr val="accent2"/>
              </a:buClr>
              <a:buFont typeface="Wingdings 2" panose="05020102010507070707" pitchFamily="18" charset="2"/>
              <a:buChar char=""/>
            </a:pP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Fixierung kann deaktiviert werden. Da die Bauteile alle den gleichen Ursprung besitzen, können diese mit </a:t>
            </a:r>
            <a:r>
              <a:rPr lang="de-DE" sz="1400" cap="small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Fixieren und am Ursprung platzieren </a:t>
            </a:r>
            <a:r>
              <a:rPr lang="de-DE" sz="1400" dirty="0">
                <a:solidFill>
                  <a:srgbClr val="637D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platziert werden.</a:t>
            </a:r>
          </a:p>
        </p:txBody>
      </p:sp>
      <p:pic>
        <p:nvPicPr>
          <p:cNvPr id="4" name="Snagit_SNGOUT2134">
            <a:extLst>
              <a:ext uri="{FF2B5EF4-FFF2-40B4-BE49-F238E27FC236}">
                <a16:creationId xmlns:a16="http://schemas.microsoft.com/office/drawing/2014/main" id="{EA13C97C-0FE1-AEE8-04B3-136184C17DB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332"/>
          <a:stretch/>
        </p:blipFill>
        <p:spPr>
          <a:xfrm>
            <a:off x="1080000" y="4320000"/>
            <a:ext cx="1749346" cy="2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675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318</Words>
  <Application>Microsoft Office PowerPoint</Application>
  <PresentationFormat>Benutzerdefiniert</PresentationFormat>
  <Paragraphs>66</Paragraphs>
  <Slides>10</Slides>
  <Notes>10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Wingdings 2</vt:lpstr>
      <vt:lpstr>Wingdings 3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Kemmerer-Fleckenstein, Dieter</dc:creator>
  <cp:lastModifiedBy>Dieter Kemmerer-Fleckenstein</cp:lastModifiedBy>
  <cp:revision>1124</cp:revision>
  <cp:lastPrinted>2023-02-13T13:18:04Z</cp:lastPrinted>
  <dcterms:created xsi:type="dcterms:W3CDTF">2020-01-13T10:06:31Z</dcterms:created>
  <dcterms:modified xsi:type="dcterms:W3CDTF">2025-03-31T12:33:53Z</dcterms:modified>
</cp:coreProperties>
</file>