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handoutMasterIdLst>
    <p:handoutMasterId r:id="rId10"/>
  </p:handoutMasterIdLst>
  <p:sldIdLst>
    <p:sldId id="369" r:id="rId2"/>
    <p:sldId id="535" r:id="rId3"/>
    <p:sldId id="554" r:id="rId4"/>
    <p:sldId id="539" r:id="rId5"/>
    <p:sldId id="550" r:id="rId6"/>
    <p:sldId id="551" r:id="rId7"/>
    <p:sldId id="553" r:id="rId8"/>
  </p:sldIdLst>
  <p:sldSz cx="10691813" cy="7559675"/>
  <p:notesSz cx="6797675" cy="9872663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535"/>
            <p14:sldId id="554"/>
            <p14:sldId id="539"/>
            <p14:sldId id="550"/>
            <p14:sldId id="551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91" userDrawn="1">
          <p15:clr>
            <a:srgbClr val="A4A3A4"/>
          </p15:clr>
        </p15:guide>
        <p15:guide id="2" pos="6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18766-D1B7-4B8E-9A98-942805B00829}" v="2" dt="2025-03-21T09:46:4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37" autoAdjust="0"/>
  </p:normalViewPr>
  <p:slideViewPr>
    <p:cSldViewPr showGuides="1">
      <p:cViewPr varScale="1">
        <p:scale>
          <a:sx n="102" d="100"/>
          <a:sy n="102" d="100"/>
        </p:scale>
        <p:origin x="1290" y="102"/>
      </p:cViewPr>
      <p:guideLst>
        <p:guide orient="horz" pos="1791"/>
        <p:guide pos="60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32" y="96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er" userId="10443640f0136214" providerId="LiveId" clId="{97118766-D1B7-4B8E-9A98-942805B00829}"/>
    <pc:docChg chg="undo custSel modSld modMainMaster">
      <pc:chgData name="Dieter" userId="10443640f0136214" providerId="LiveId" clId="{97118766-D1B7-4B8E-9A98-942805B00829}" dt="2025-03-21T09:47:25.842" v="24" actId="1076"/>
      <pc:docMkLst>
        <pc:docMk/>
      </pc:docMkLst>
      <pc:sldChg chg="addSp modSp mod modClrScheme modAnim chgLayout">
        <pc:chgData name="Dieter" userId="10443640f0136214" providerId="LiveId" clId="{97118766-D1B7-4B8E-9A98-942805B00829}" dt="2025-03-21T09:47:25.842" v="24" actId="1076"/>
        <pc:sldMkLst>
          <pc:docMk/>
          <pc:sldMk cId="2826322416" sldId="369"/>
        </pc:sldMkLst>
        <pc:spChg chg="mod ord">
          <ac:chgData name="Dieter" userId="10443640f0136214" providerId="LiveId" clId="{97118766-D1B7-4B8E-9A98-942805B00829}" dt="2025-03-21T09:40:51.805" v="6" actId="700"/>
          <ac:spMkLst>
            <pc:docMk/>
            <pc:sldMk cId="2826322416" sldId="369"/>
            <ac:spMk id="38" creationId="{00000000-0000-0000-0000-000000000000}"/>
          </ac:spMkLst>
        </pc:spChg>
        <pc:picChg chg="add mod modCrop">
          <ac:chgData name="Dieter" userId="10443640f0136214" providerId="LiveId" clId="{97118766-D1B7-4B8E-9A98-942805B00829}" dt="2025-03-21T09:47:25.842" v="24" actId="1076"/>
          <ac:picMkLst>
            <pc:docMk/>
            <pc:sldMk cId="2826322416" sldId="369"/>
            <ac:picMk id="5" creationId="{DD3C5443-7FD5-21EF-3E4D-9C9C7A33BEB7}"/>
          </ac:picMkLst>
        </pc:picChg>
      </pc:sldChg>
      <pc:sldChg chg="modSp mod modClrScheme chgLayout">
        <pc:chgData name="Dieter" userId="10443640f0136214" providerId="LiveId" clId="{97118766-D1B7-4B8E-9A98-942805B00829}" dt="2025-03-21T09:40:55.430" v="7" actId="700"/>
        <pc:sldMkLst>
          <pc:docMk/>
          <pc:sldMk cId="3253633280" sldId="535"/>
        </pc:sldMkLst>
        <pc:spChg chg="mod ord">
          <ac:chgData name="Dieter" userId="10443640f0136214" providerId="LiveId" clId="{97118766-D1B7-4B8E-9A98-942805B00829}" dt="2025-03-21T09:40:55.430" v="7" actId="700"/>
          <ac:spMkLst>
            <pc:docMk/>
            <pc:sldMk cId="3253633280" sldId="535"/>
            <ac:spMk id="38" creationId="{00000000-0000-0000-0000-000000000000}"/>
          </ac:spMkLst>
        </pc:spChg>
      </pc:sldChg>
      <pc:sldChg chg="modSp mod modClrScheme chgLayout">
        <pc:chgData name="Dieter" userId="10443640f0136214" providerId="LiveId" clId="{97118766-D1B7-4B8E-9A98-942805B00829}" dt="2025-03-21T09:41:02.703" v="9" actId="700"/>
        <pc:sldMkLst>
          <pc:docMk/>
          <pc:sldMk cId="1733808107" sldId="539"/>
        </pc:sldMkLst>
        <pc:spChg chg="mod ord">
          <ac:chgData name="Dieter" userId="10443640f0136214" providerId="LiveId" clId="{97118766-D1B7-4B8E-9A98-942805B00829}" dt="2025-03-21T09:41:02.703" v="9" actId="700"/>
          <ac:spMkLst>
            <pc:docMk/>
            <pc:sldMk cId="1733808107" sldId="539"/>
            <ac:spMk id="38" creationId="{00000000-0000-0000-0000-000000000000}"/>
          </ac:spMkLst>
        </pc:spChg>
      </pc:sldChg>
      <pc:sldChg chg="modSp mod modClrScheme chgLayout">
        <pc:chgData name="Dieter" userId="10443640f0136214" providerId="LiveId" clId="{97118766-D1B7-4B8E-9A98-942805B00829}" dt="2025-03-21T09:41:06.154" v="10" actId="700"/>
        <pc:sldMkLst>
          <pc:docMk/>
          <pc:sldMk cId="2589795496" sldId="550"/>
        </pc:sldMkLst>
        <pc:spChg chg="mod ord">
          <ac:chgData name="Dieter" userId="10443640f0136214" providerId="LiveId" clId="{97118766-D1B7-4B8E-9A98-942805B00829}" dt="2025-03-21T09:41:06.154" v="10" actId="700"/>
          <ac:spMkLst>
            <pc:docMk/>
            <pc:sldMk cId="2589795496" sldId="550"/>
            <ac:spMk id="14" creationId="{00000000-0000-0000-0000-000000000000}"/>
          </ac:spMkLst>
        </pc:spChg>
      </pc:sldChg>
      <pc:sldChg chg="modSp mod modClrScheme chgLayout">
        <pc:chgData name="Dieter" userId="10443640f0136214" providerId="LiveId" clId="{97118766-D1B7-4B8E-9A98-942805B00829}" dt="2025-03-21T09:41:10.123" v="11" actId="700"/>
        <pc:sldMkLst>
          <pc:docMk/>
          <pc:sldMk cId="2661166473" sldId="551"/>
        </pc:sldMkLst>
        <pc:spChg chg="mod ord">
          <ac:chgData name="Dieter" userId="10443640f0136214" providerId="LiveId" clId="{97118766-D1B7-4B8E-9A98-942805B00829}" dt="2025-03-21T09:41:10.123" v="11" actId="700"/>
          <ac:spMkLst>
            <pc:docMk/>
            <pc:sldMk cId="2661166473" sldId="551"/>
            <ac:spMk id="14" creationId="{00000000-0000-0000-0000-000000000000}"/>
          </ac:spMkLst>
        </pc:spChg>
      </pc:sldChg>
      <pc:sldChg chg="modSp mod modClrScheme chgLayout">
        <pc:chgData name="Dieter" userId="10443640f0136214" providerId="LiveId" clId="{97118766-D1B7-4B8E-9A98-942805B00829}" dt="2025-03-21T09:41:13.801" v="12" actId="700"/>
        <pc:sldMkLst>
          <pc:docMk/>
          <pc:sldMk cId="113712905" sldId="553"/>
        </pc:sldMkLst>
        <pc:spChg chg="mod ord">
          <ac:chgData name="Dieter" userId="10443640f0136214" providerId="LiveId" clId="{97118766-D1B7-4B8E-9A98-942805B00829}" dt="2025-03-21T09:41:13.801" v="12" actId="700"/>
          <ac:spMkLst>
            <pc:docMk/>
            <pc:sldMk cId="113712905" sldId="553"/>
            <ac:spMk id="14" creationId="{00000000-0000-0000-0000-000000000000}"/>
          </ac:spMkLst>
        </pc:spChg>
      </pc:sldChg>
      <pc:sldChg chg="modSp mod modClrScheme chgLayout">
        <pc:chgData name="Dieter" userId="10443640f0136214" providerId="LiveId" clId="{97118766-D1B7-4B8E-9A98-942805B00829}" dt="2025-03-21T09:40:58.754" v="8" actId="700"/>
        <pc:sldMkLst>
          <pc:docMk/>
          <pc:sldMk cId="1600319713" sldId="554"/>
        </pc:sldMkLst>
        <pc:spChg chg="mod ord">
          <ac:chgData name="Dieter" userId="10443640f0136214" providerId="LiveId" clId="{97118766-D1B7-4B8E-9A98-942805B00829}" dt="2025-03-21T09:40:58.754" v="8" actId="700"/>
          <ac:spMkLst>
            <pc:docMk/>
            <pc:sldMk cId="1600319713" sldId="554"/>
            <ac:spMk id="38" creationId="{00000000-0000-0000-0000-000000000000}"/>
          </ac:spMkLst>
        </pc:spChg>
      </pc:sldChg>
      <pc:sldMasterChg chg="modSldLayout">
        <pc:chgData name="Dieter" userId="10443640f0136214" providerId="LiveId" clId="{97118766-D1B7-4B8E-9A98-942805B00829}" dt="2025-03-21T09:40:42.830" v="4" actId="6549"/>
        <pc:sldMasterMkLst>
          <pc:docMk/>
          <pc:sldMasterMk cId="918430578" sldId="2147483677"/>
        </pc:sldMasterMkLst>
        <pc:sldLayoutChg chg="addSp delSp modSp mod">
          <pc:chgData name="Dieter" userId="10443640f0136214" providerId="LiveId" clId="{97118766-D1B7-4B8E-9A98-942805B00829}" dt="2025-03-21T09:40:42.830" v="4" actId="6549"/>
          <pc:sldLayoutMkLst>
            <pc:docMk/>
            <pc:sldMasterMk cId="918430578" sldId="2147483677"/>
            <pc:sldLayoutMk cId="598089706" sldId="2147483691"/>
          </pc:sldLayoutMkLst>
          <pc:spChg chg="add del mod">
            <ac:chgData name="Dieter" userId="10443640f0136214" providerId="LiveId" clId="{97118766-D1B7-4B8E-9A98-942805B00829}" dt="2025-03-21T09:40:42.830" v="4" actId="6549"/>
            <ac:spMkLst>
              <pc:docMk/>
              <pc:sldMasterMk cId="918430578" sldId="2147483677"/>
              <pc:sldLayoutMk cId="598089706" sldId="2147483691"/>
              <ac:spMk id="7" creationId="{00000000-0000-0000-0000-000000000000}"/>
            </ac:spMkLst>
          </pc:spChg>
        </pc:sldLayoutChg>
      </pc:sldMasterChg>
    </pc:docChg>
  </pc:docChgLst>
  <pc:docChgLst>
    <pc:chgData name="Dieter Kemmerer-Fleckenstein" userId="10443640f0136214" providerId="LiveId" clId="{B6D531A1-6695-417C-8F65-FBEAEBCD9DD5}"/>
    <pc:docChg chg="undo redo custSel addSld delSld modSld modMainMaster modSection modNotesMaster modHandout">
      <pc:chgData name="Dieter Kemmerer-Fleckenstein" userId="10443640f0136214" providerId="LiveId" clId="{B6D531A1-6695-417C-8F65-FBEAEBCD9DD5}" dt="2023-02-14T07:27:09.013" v="1680" actId="14100"/>
      <pc:docMkLst>
        <pc:docMk/>
      </pc:docMkLst>
      <pc:sldChg chg="addSp delSp modSp mod addAnim delAnim modNotes">
        <pc:chgData name="Dieter Kemmerer-Fleckenstein" userId="10443640f0136214" providerId="LiveId" clId="{B6D531A1-6695-417C-8F65-FBEAEBCD9DD5}" dt="2023-02-13T13:18:25.319" v="1678"/>
        <pc:sldMkLst>
          <pc:docMk/>
          <pc:sldMk cId="2826322416" sldId="369"/>
        </pc:sldMkLst>
        <pc:spChg chg="add del">
          <ac:chgData name="Dieter Kemmerer-Fleckenstein" userId="10443640f0136214" providerId="LiveId" clId="{B6D531A1-6695-417C-8F65-FBEAEBCD9DD5}" dt="2023-02-13T12:57:51.305" v="1446" actId="478"/>
          <ac:spMkLst>
            <pc:docMk/>
            <pc:sldMk cId="2826322416" sldId="369"/>
            <ac:spMk id="6" creationId="{00000000-0000-0000-0000-000000000000}"/>
          </ac:spMkLst>
        </pc:spChg>
        <pc:spChg chg="mod">
          <ac:chgData name="Dieter Kemmerer-Fleckenstein" userId="10443640f0136214" providerId="LiveId" clId="{B6D531A1-6695-417C-8F65-FBEAEBCD9DD5}" dt="2023-02-13T12:40:37.166" v="938" actId="947"/>
          <ac:spMkLst>
            <pc:docMk/>
            <pc:sldMk cId="2826322416" sldId="369"/>
            <ac:spMk id="39" creationId="{00000000-0000-0000-0000-000000000000}"/>
          </ac:spMkLst>
        </pc:spChg>
        <pc:spChg chg="del">
          <ac:chgData name="Dieter Kemmerer-Fleckenstein" userId="10443640f0136214" providerId="LiveId" clId="{B6D531A1-6695-417C-8F65-FBEAEBCD9DD5}" dt="2023-02-13T11:35:16.364" v="326" actId="478"/>
          <ac:spMkLst>
            <pc:docMk/>
            <pc:sldMk cId="2826322416" sldId="369"/>
            <ac:spMk id="40" creationId="{00000000-0000-0000-0000-000000000000}"/>
          </ac:spMkLst>
        </pc:spChg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3972171176" sldId="513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2715388316" sldId="532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2310950038" sldId="534"/>
        </pc:sldMkLst>
      </pc:sldChg>
      <pc:sldChg chg="addSp delSp modSp mod delAnim modNotes">
        <pc:chgData name="Dieter Kemmerer-Fleckenstein" userId="10443640f0136214" providerId="LiveId" clId="{B6D531A1-6695-417C-8F65-FBEAEBCD9DD5}" dt="2023-02-13T13:18:25.319" v="1678"/>
        <pc:sldMkLst>
          <pc:docMk/>
          <pc:sldMk cId="3253633280" sldId="535"/>
        </pc:sldMkLst>
        <pc:spChg chg="del">
          <ac:chgData name="Dieter Kemmerer-Fleckenstein" userId="10443640f0136214" providerId="LiveId" clId="{B6D531A1-6695-417C-8F65-FBEAEBCD9DD5}" dt="2023-02-13T11:36:44.126" v="365" actId="478"/>
          <ac:spMkLst>
            <pc:docMk/>
            <pc:sldMk cId="3253633280" sldId="535"/>
            <ac:spMk id="5" creationId="{00000000-0000-0000-0000-000000000000}"/>
          </ac:spMkLst>
        </pc:spChg>
        <pc:spChg chg="mod">
          <ac:chgData name="Dieter Kemmerer-Fleckenstein" userId="10443640f0136214" providerId="LiveId" clId="{B6D531A1-6695-417C-8F65-FBEAEBCD9DD5}" dt="2023-02-13T12:40:48.414" v="939" actId="20577"/>
          <ac:spMkLst>
            <pc:docMk/>
            <pc:sldMk cId="3253633280" sldId="535"/>
            <ac:spMk id="6" creationId="{00000000-0000-0000-0000-000000000000}"/>
          </ac:spMkLst>
        </pc:spChg>
        <pc:spChg chg="del">
          <ac:chgData name="Dieter Kemmerer-Fleckenstein" userId="10443640f0136214" providerId="LiveId" clId="{B6D531A1-6695-417C-8F65-FBEAEBCD9DD5}" dt="2023-02-13T08:38:02.188" v="1" actId="478"/>
          <ac:spMkLst>
            <pc:docMk/>
            <pc:sldMk cId="3253633280" sldId="535"/>
            <ac:spMk id="20" creationId="{00000000-0000-0000-0000-000000000000}"/>
          </ac:spMkLst>
        </pc:spChg>
        <pc:grpChg chg="del">
          <ac:chgData name="Dieter Kemmerer-Fleckenstein" userId="10443640f0136214" providerId="LiveId" clId="{B6D531A1-6695-417C-8F65-FBEAEBCD9DD5}" dt="2023-02-13T11:36:48.409" v="366" actId="478"/>
          <ac:grpSpMkLst>
            <pc:docMk/>
            <pc:sldMk cId="3253633280" sldId="535"/>
            <ac:grpSpMk id="16" creationId="{00000000-0000-0000-0000-000000000000}"/>
          </ac:grpSpMkLst>
        </pc:grpChg>
        <pc:picChg chg="add mod">
          <ac:chgData name="Dieter Kemmerer-Fleckenstein" userId="10443640f0136214" providerId="LiveId" clId="{B6D531A1-6695-417C-8F65-FBEAEBCD9DD5}" dt="2023-02-13T11:37:24.365" v="544" actId="1076"/>
          <ac:picMkLst>
            <pc:docMk/>
            <pc:sldMk cId="3253633280" sldId="535"/>
            <ac:picMk id="3" creationId="{FECA21EC-F4CB-1302-1534-10CF970D5C74}"/>
          </ac:picMkLst>
        </pc:picChg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1099608257" sldId="536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3944282250" sldId="537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1203960362" sldId="538"/>
        </pc:sldMkLst>
      </pc:sldChg>
      <pc:sldChg chg="addSp delSp modSp mod modAnim modNotes">
        <pc:chgData name="Dieter Kemmerer-Fleckenstein" userId="10443640f0136214" providerId="LiveId" clId="{B6D531A1-6695-417C-8F65-FBEAEBCD9DD5}" dt="2023-02-14T07:27:09.013" v="1680" actId="14100"/>
        <pc:sldMkLst>
          <pc:docMk/>
          <pc:sldMk cId="1733808107" sldId="539"/>
        </pc:sldMkLst>
        <pc:spChg chg="mod">
          <ac:chgData name="Dieter Kemmerer-Fleckenstein" userId="10443640f0136214" providerId="LiveId" clId="{B6D531A1-6695-417C-8F65-FBEAEBCD9DD5}" dt="2023-02-13T12:41:50.234" v="965" actId="14100"/>
          <ac:spMkLst>
            <pc:docMk/>
            <pc:sldMk cId="1733808107" sldId="539"/>
            <ac:spMk id="6" creationId="{722E9B9F-4240-96A7-BC5E-4698DDF4B6F4}"/>
          </ac:spMkLst>
        </pc:spChg>
        <pc:spChg chg="del mod">
          <ac:chgData name="Dieter Kemmerer-Fleckenstein" userId="10443640f0136214" providerId="LiveId" clId="{B6D531A1-6695-417C-8F65-FBEAEBCD9DD5}" dt="2023-02-13T11:39:31.871" v="563" actId="478"/>
          <ac:spMkLst>
            <pc:docMk/>
            <pc:sldMk cId="1733808107" sldId="539"/>
            <ac:spMk id="7" creationId="{00000000-0000-0000-0000-000000000000}"/>
          </ac:spMkLst>
        </pc:spChg>
        <pc:spChg chg="del">
          <ac:chgData name="Dieter Kemmerer-Fleckenstein" userId="10443640f0136214" providerId="LiveId" clId="{B6D531A1-6695-417C-8F65-FBEAEBCD9DD5}" dt="2023-02-13T11:38:44.922" v="556" actId="478"/>
          <ac:spMkLst>
            <pc:docMk/>
            <pc:sldMk cId="1733808107" sldId="539"/>
            <ac:spMk id="10" creationId="{00000000-0000-0000-0000-000000000000}"/>
          </ac:spMkLst>
        </pc:spChg>
        <pc:spChg chg="add mod">
          <ac:chgData name="Dieter Kemmerer-Fleckenstein" userId="10443640f0136214" providerId="LiveId" clId="{B6D531A1-6695-417C-8F65-FBEAEBCD9DD5}" dt="2023-02-13T11:39:47.184" v="598" actId="20577"/>
          <ac:spMkLst>
            <pc:docMk/>
            <pc:sldMk cId="1733808107" sldId="539"/>
            <ac:spMk id="11" creationId="{4D6591FB-C1CB-C05B-F969-FC5C22903AEB}"/>
          </ac:spMkLst>
        </pc:spChg>
        <pc:spChg chg="add mod">
          <ac:chgData name="Dieter Kemmerer-Fleckenstein" userId="10443640f0136214" providerId="LiveId" clId="{B6D531A1-6695-417C-8F65-FBEAEBCD9DD5}" dt="2023-02-13T12:42:12.225" v="1034" actId="1076"/>
          <ac:spMkLst>
            <pc:docMk/>
            <pc:sldMk cId="1733808107" sldId="539"/>
            <ac:spMk id="12" creationId="{8F5B88F2-A9EB-DCCC-CEC6-719AF7DC82E4}"/>
          </ac:spMkLst>
        </pc:spChg>
        <pc:spChg chg="mod">
          <ac:chgData name="Dieter Kemmerer-Fleckenstein" userId="10443640f0136214" providerId="LiveId" clId="{B6D531A1-6695-417C-8F65-FBEAEBCD9DD5}" dt="2023-02-13T11:42:01.410" v="636" actId="14100"/>
          <ac:spMkLst>
            <pc:docMk/>
            <pc:sldMk cId="1733808107" sldId="539"/>
            <ac:spMk id="15" creationId="{00000000-0000-0000-0000-000000000000}"/>
          </ac:spMkLst>
        </pc:spChg>
        <pc:picChg chg="add del mod">
          <ac:chgData name="Dieter Kemmerer-Fleckenstein" userId="10443640f0136214" providerId="LiveId" clId="{B6D531A1-6695-417C-8F65-FBEAEBCD9DD5}" dt="2023-02-13T10:19:57.435" v="49" actId="478"/>
          <ac:picMkLst>
            <pc:docMk/>
            <pc:sldMk cId="1733808107" sldId="539"/>
            <ac:picMk id="3" creationId="{7A903A92-E458-9B62-2D93-84F1C616DB92}"/>
          </ac:picMkLst>
        </pc:picChg>
        <pc:picChg chg="add mod">
          <ac:chgData name="Dieter Kemmerer-Fleckenstein" userId="10443640f0136214" providerId="LiveId" clId="{B6D531A1-6695-417C-8F65-FBEAEBCD9DD5}" dt="2023-02-14T07:27:09.013" v="1680" actId="14100"/>
          <ac:picMkLst>
            <pc:docMk/>
            <pc:sldMk cId="1733808107" sldId="539"/>
            <ac:picMk id="5" creationId="{4EC3EB6D-C96C-A49D-AB30-BAF33BC5F8F1}"/>
          </ac:picMkLst>
        </pc:picChg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476908785" sldId="540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478753713" sldId="541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1947083147" sldId="542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1305193277" sldId="543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48618700" sldId="544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3332295709" sldId="545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2451548245" sldId="546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4170843530" sldId="547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2471469661" sldId="548"/>
        </pc:sldMkLst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1400317142" sldId="549"/>
        </pc:sldMkLst>
      </pc:sldChg>
      <pc:sldChg chg="addSp delSp modSp mod delAnim modAnim modNotes">
        <pc:chgData name="Dieter Kemmerer-Fleckenstein" userId="10443640f0136214" providerId="LiveId" clId="{B6D531A1-6695-417C-8F65-FBEAEBCD9DD5}" dt="2023-02-13T13:18:25.319" v="1678"/>
        <pc:sldMkLst>
          <pc:docMk/>
          <pc:sldMk cId="2589795496" sldId="550"/>
        </pc:sldMkLst>
        <pc:spChg chg="add mod">
          <ac:chgData name="Dieter Kemmerer-Fleckenstein" userId="10443640f0136214" providerId="LiveId" clId="{B6D531A1-6695-417C-8F65-FBEAEBCD9DD5}" dt="2023-02-13T11:49:55.338" v="798" actId="20577"/>
          <ac:spMkLst>
            <pc:docMk/>
            <pc:sldMk cId="2589795496" sldId="550"/>
            <ac:spMk id="17" creationId="{C1A9E041-648B-FDD0-F57E-0A895880800E}"/>
          </ac:spMkLst>
        </pc:spChg>
        <pc:spChg chg="add mod">
          <ac:chgData name="Dieter Kemmerer-Fleckenstein" userId="10443640f0136214" providerId="LiveId" clId="{B6D531A1-6695-417C-8F65-FBEAEBCD9DD5}" dt="2023-02-13T12:43:58.568" v="1043" actId="1076"/>
          <ac:spMkLst>
            <pc:docMk/>
            <pc:sldMk cId="2589795496" sldId="550"/>
            <ac:spMk id="18" creationId="{1DFC1777-176D-857D-D97A-CA2C24B603B1}"/>
          </ac:spMkLst>
        </pc:spChg>
        <pc:spChg chg="del">
          <ac:chgData name="Dieter Kemmerer-Fleckenstein" userId="10443640f0136214" providerId="LiveId" clId="{B6D531A1-6695-417C-8F65-FBEAEBCD9DD5}" dt="2023-02-13T10:31:07.547" v="58" actId="478"/>
          <ac:spMkLst>
            <pc:docMk/>
            <pc:sldMk cId="2589795496" sldId="550"/>
            <ac:spMk id="19" creationId="{09A36765-1A96-4393-E641-778985CB6BD2}"/>
          </ac:spMkLst>
        </pc:spChg>
        <pc:spChg chg="add mod">
          <ac:chgData name="Dieter Kemmerer-Fleckenstein" userId="10443640f0136214" providerId="LiveId" clId="{B6D531A1-6695-417C-8F65-FBEAEBCD9DD5}" dt="2023-02-13T11:55:24.543" v="878" actId="947"/>
          <ac:spMkLst>
            <pc:docMk/>
            <pc:sldMk cId="2589795496" sldId="550"/>
            <ac:spMk id="20" creationId="{98A92425-F558-8CAA-B9F1-7F5BCEDA2033}"/>
          </ac:spMkLst>
        </pc:spChg>
        <pc:spChg chg="add mod">
          <ac:chgData name="Dieter Kemmerer-Fleckenstein" userId="10443640f0136214" providerId="LiveId" clId="{B6D531A1-6695-417C-8F65-FBEAEBCD9DD5}" dt="2023-02-13T11:55:26.878" v="879" actId="947"/>
          <ac:spMkLst>
            <pc:docMk/>
            <pc:sldMk cId="2589795496" sldId="550"/>
            <ac:spMk id="21" creationId="{6FFD5E63-98B8-AB53-0479-656403A9AA77}"/>
          </ac:spMkLst>
        </pc:spChg>
        <pc:spChg chg="add mod">
          <ac:chgData name="Dieter Kemmerer-Fleckenstein" userId="10443640f0136214" providerId="LiveId" clId="{B6D531A1-6695-417C-8F65-FBEAEBCD9DD5}" dt="2023-02-13T11:55:31.670" v="881" actId="947"/>
          <ac:spMkLst>
            <pc:docMk/>
            <pc:sldMk cId="2589795496" sldId="550"/>
            <ac:spMk id="22" creationId="{688A16BC-7559-6D21-A6AD-D831212A69EB}"/>
          </ac:spMkLst>
        </pc:spChg>
        <pc:picChg chg="add del mod">
          <ac:chgData name="Dieter Kemmerer-Fleckenstein" userId="10443640f0136214" providerId="LiveId" clId="{B6D531A1-6695-417C-8F65-FBEAEBCD9DD5}" dt="2023-02-13T12:58:05.289" v="1451" actId="478"/>
          <ac:picMkLst>
            <pc:docMk/>
            <pc:sldMk cId="2589795496" sldId="550"/>
            <ac:picMk id="3" creationId="{5FC0D7F8-38FD-9E73-0F45-832E491B079E}"/>
          </ac:picMkLst>
        </pc:picChg>
        <pc:picChg chg="add del mod">
          <ac:chgData name="Dieter Kemmerer-Fleckenstein" userId="10443640f0136214" providerId="LiveId" clId="{B6D531A1-6695-417C-8F65-FBEAEBCD9DD5}" dt="2023-02-13T12:58:04.592" v="1450" actId="478"/>
          <ac:picMkLst>
            <pc:docMk/>
            <pc:sldMk cId="2589795496" sldId="550"/>
            <ac:picMk id="5" creationId="{70FC3119-4CD7-0FD1-9CF0-FEBE33A94A96}"/>
          </ac:picMkLst>
        </pc:picChg>
        <pc:picChg chg="add del mod">
          <ac:chgData name="Dieter Kemmerer-Fleckenstein" userId="10443640f0136214" providerId="LiveId" clId="{B6D531A1-6695-417C-8F65-FBEAEBCD9DD5}" dt="2023-02-13T12:58:04.029" v="1449" actId="478"/>
          <ac:picMkLst>
            <pc:docMk/>
            <pc:sldMk cId="2589795496" sldId="550"/>
            <ac:picMk id="7" creationId="{8D2F6738-5CA9-5FA9-428E-FE3EF1A02BD6}"/>
          </ac:picMkLst>
        </pc:picChg>
        <pc:picChg chg="add del mod">
          <ac:chgData name="Dieter Kemmerer-Fleckenstein" userId="10443640f0136214" providerId="LiveId" clId="{B6D531A1-6695-417C-8F65-FBEAEBCD9DD5}" dt="2023-02-13T12:58:03.407" v="1448" actId="478"/>
          <ac:picMkLst>
            <pc:docMk/>
            <pc:sldMk cId="2589795496" sldId="550"/>
            <ac:picMk id="9" creationId="{F3139778-FE52-0B2C-056F-1E56CC890A33}"/>
          </ac:picMkLst>
        </pc:picChg>
        <pc:picChg chg="add del mod">
          <ac:chgData name="Dieter Kemmerer-Fleckenstein" userId="10443640f0136214" providerId="LiveId" clId="{B6D531A1-6695-417C-8F65-FBEAEBCD9DD5}" dt="2023-02-13T10:39:11.464" v="92" actId="478"/>
          <ac:picMkLst>
            <pc:docMk/>
            <pc:sldMk cId="2589795496" sldId="550"/>
            <ac:picMk id="11" creationId="{CC0DBD23-5815-8878-69BC-F1CB9FC76DB8}"/>
          </ac:picMkLst>
        </pc:picChg>
        <pc:picChg chg="add del mod">
          <ac:chgData name="Dieter Kemmerer-Fleckenstein" userId="10443640f0136214" providerId="LiveId" clId="{B6D531A1-6695-417C-8F65-FBEAEBCD9DD5}" dt="2023-02-13T12:58:02.704" v="1447" actId="478"/>
          <ac:picMkLst>
            <pc:docMk/>
            <pc:sldMk cId="2589795496" sldId="550"/>
            <ac:picMk id="13" creationId="{D96BC184-F104-E2B6-2C1C-2793B1C6179C}"/>
          </ac:picMkLst>
        </pc:picChg>
        <pc:picChg chg="add mod">
          <ac:chgData name="Dieter Kemmerer-Fleckenstein" userId="10443640f0136214" providerId="LiveId" clId="{B6D531A1-6695-417C-8F65-FBEAEBCD9DD5}" dt="2023-02-13T13:13:02.368" v="1639" actId="1076"/>
          <ac:picMkLst>
            <pc:docMk/>
            <pc:sldMk cId="2589795496" sldId="550"/>
            <ac:picMk id="16" creationId="{05032505-AB34-8BBD-E126-381B252A86EC}"/>
          </ac:picMkLst>
        </pc:picChg>
        <pc:picChg chg="add mod">
          <ac:chgData name="Dieter Kemmerer-Fleckenstein" userId="10443640f0136214" providerId="LiveId" clId="{B6D531A1-6695-417C-8F65-FBEAEBCD9DD5}" dt="2023-02-13T13:07:27.253" v="1609" actId="1076"/>
          <ac:picMkLst>
            <pc:docMk/>
            <pc:sldMk cId="2589795496" sldId="550"/>
            <ac:picMk id="23" creationId="{C6CAB36B-9987-F792-DE4E-D83EE77FDF5C}"/>
          </ac:picMkLst>
        </pc:picChg>
        <pc:picChg chg="add mod">
          <ac:chgData name="Dieter Kemmerer-Fleckenstein" userId="10443640f0136214" providerId="LiveId" clId="{B6D531A1-6695-417C-8F65-FBEAEBCD9DD5}" dt="2023-02-13T13:07:45.350" v="1613" actId="1076"/>
          <ac:picMkLst>
            <pc:docMk/>
            <pc:sldMk cId="2589795496" sldId="550"/>
            <ac:picMk id="25" creationId="{90FA1B43-511D-363E-FBB1-D07F97AEA6E7}"/>
          </ac:picMkLst>
        </pc:picChg>
        <pc:picChg chg="add mod">
          <ac:chgData name="Dieter Kemmerer-Fleckenstein" userId="10443640f0136214" providerId="LiveId" clId="{B6D531A1-6695-417C-8F65-FBEAEBCD9DD5}" dt="2023-02-13T13:07:41.127" v="1612" actId="1076"/>
          <ac:picMkLst>
            <pc:docMk/>
            <pc:sldMk cId="2589795496" sldId="550"/>
            <ac:picMk id="27" creationId="{379ACA00-867D-DA18-BAAA-3F65A953081E}"/>
          </ac:picMkLst>
        </pc:picChg>
        <pc:picChg chg="add mod">
          <ac:chgData name="Dieter Kemmerer-Fleckenstein" userId="10443640f0136214" providerId="LiveId" clId="{B6D531A1-6695-417C-8F65-FBEAEBCD9DD5}" dt="2023-02-13T13:07:37.327" v="1611" actId="1076"/>
          <ac:picMkLst>
            <pc:docMk/>
            <pc:sldMk cId="2589795496" sldId="550"/>
            <ac:picMk id="29" creationId="{9595291A-2CE9-E3CF-5E92-222FD223782A}"/>
          </ac:picMkLst>
        </pc:picChg>
        <pc:picChg chg="add mod">
          <ac:chgData name="Dieter Kemmerer-Fleckenstein" userId="10443640f0136214" providerId="LiveId" clId="{B6D531A1-6695-417C-8F65-FBEAEBCD9DD5}" dt="2023-02-13T13:10:42.023" v="1623" actId="1076"/>
          <ac:picMkLst>
            <pc:docMk/>
            <pc:sldMk cId="2589795496" sldId="550"/>
            <ac:picMk id="31" creationId="{B45F3661-3CCA-BC43-4EE9-EDAAC2EF7D34}"/>
          </ac:picMkLst>
        </pc:picChg>
      </pc:sldChg>
      <pc:sldChg chg="del">
        <pc:chgData name="Dieter Kemmerer-Fleckenstein" userId="10443640f0136214" providerId="LiveId" clId="{B6D531A1-6695-417C-8F65-FBEAEBCD9DD5}" dt="2023-02-13T08:37:52.887" v="0" actId="2696"/>
        <pc:sldMkLst>
          <pc:docMk/>
          <pc:sldMk cId="1072978111" sldId="551"/>
        </pc:sldMkLst>
      </pc:sldChg>
      <pc:sldChg chg="addSp delSp modSp add mod modAnim modNotes">
        <pc:chgData name="Dieter Kemmerer-Fleckenstein" userId="10443640f0136214" providerId="LiveId" clId="{B6D531A1-6695-417C-8F65-FBEAEBCD9DD5}" dt="2023-02-13T13:18:25.319" v="1678"/>
        <pc:sldMkLst>
          <pc:docMk/>
          <pc:sldMk cId="2661166473" sldId="551"/>
        </pc:sldMkLst>
        <pc:spChg chg="add mod">
          <ac:chgData name="Dieter Kemmerer-Fleckenstein" userId="10443640f0136214" providerId="LiveId" clId="{B6D531A1-6695-417C-8F65-FBEAEBCD9DD5}" dt="2023-02-13T11:53:57.583" v="823"/>
          <ac:spMkLst>
            <pc:docMk/>
            <pc:sldMk cId="2661166473" sldId="551"/>
            <ac:spMk id="10" creationId="{0B07EA9D-BE04-8B36-47B8-74A4B2BC0D56}"/>
          </ac:spMkLst>
        </pc:spChg>
        <pc:spChg chg="add mod">
          <ac:chgData name="Dieter Kemmerer-Fleckenstein" userId="10443640f0136214" providerId="LiveId" clId="{B6D531A1-6695-417C-8F65-FBEAEBCD9DD5}" dt="2023-02-13T12:48:16.815" v="1307" actId="20577"/>
          <ac:spMkLst>
            <pc:docMk/>
            <pc:sldMk cId="2661166473" sldId="551"/>
            <ac:spMk id="11" creationId="{70D648DD-5580-DE8C-E51E-92B1070B659C}"/>
          </ac:spMkLst>
        </pc:spChg>
        <pc:spChg chg="del">
          <ac:chgData name="Dieter Kemmerer-Fleckenstein" userId="10443640f0136214" providerId="LiveId" clId="{B6D531A1-6695-417C-8F65-FBEAEBCD9DD5}" dt="2023-02-13T10:31:11.158" v="59" actId="478"/>
          <ac:spMkLst>
            <pc:docMk/>
            <pc:sldMk cId="2661166473" sldId="551"/>
            <ac:spMk id="19" creationId="{09A36765-1A96-4393-E641-778985CB6BD2}"/>
          </ac:spMkLst>
        </pc:spChg>
        <pc:spChg chg="add mod">
          <ac:chgData name="Dieter Kemmerer-Fleckenstein" userId="10443640f0136214" providerId="LiveId" clId="{B6D531A1-6695-417C-8F65-FBEAEBCD9DD5}" dt="2023-02-13T13:14:19.878" v="1674"/>
          <ac:spMkLst>
            <pc:docMk/>
            <pc:sldMk cId="2661166473" sldId="551"/>
            <ac:spMk id="21" creationId="{66270C26-A30D-7ADF-9C48-94A915EA070B}"/>
          </ac:spMkLst>
        </pc:spChg>
        <pc:picChg chg="add del mod modCrop">
          <ac:chgData name="Dieter Kemmerer-Fleckenstein" userId="10443640f0136214" providerId="LiveId" clId="{B6D531A1-6695-417C-8F65-FBEAEBCD9DD5}" dt="2023-02-13T10:45:30.946" v="175" actId="21"/>
          <ac:picMkLst>
            <pc:docMk/>
            <pc:sldMk cId="2661166473" sldId="551"/>
            <ac:picMk id="3" creationId="{7C3563A0-5816-EB17-5398-E63522230FBA}"/>
          </ac:picMkLst>
        </pc:picChg>
        <pc:picChg chg="add mod">
          <ac:chgData name="Dieter Kemmerer-Fleckenstein" userId="10443640f0136214" providerId="LiveId" clId="{B6D531A1-6695-417C-8F65-FBEAEBCD9DD5}" dt="2023-02-13T13:13:19.092" v="1650" actId="1076"/>
          <ac:picMkLst>
            <pc:docMk/>
            <pc:sldMk cId="2661166473" sldId="551"/>
            <ac:picMk id="5" creationId="{5281767A-F90F-6728-D5A3-B6311EB6619D}"/>
          </ac:picMkLst>
        </pc:picChg>
        <pc:picChg chg="add mod modCrop">
          <ac:chgData name="Dieter Kemmerer-Fleckenstein" userId="10443640f0136214" providerId="LiveId" clId="{B6D531A1-6695-417C-8F65-FBEAEBCD9DD5}" dt="2023-02-13T13:13:23.700" v="1659" actId="1076"/>
          <ac:picMkLst>
            <pc:docMk/>
            <pc:sldMk cId="2661166473" sldId="551"/>
            <ac:picMk id="7" creationId="{1A683F2C-1BF4-1A39-6462-FC38FF5AC375}"/>
          </ac:picMkLst>
        </pc:picChg>
        <pc:picChg chg="add mod">
          <ac:chgData name="Dieter Kemmerer-Fleckenstein" userId="10443640f0136214" providerId="LiveId" clId="{B6D531A1-6695-417C-8F65-FBEAEBCD9DD5}" dt="2023-02-13T12:50:09.140" v="1357"/>
          <ac:picMkLst>
            <pc:docMk/>
            <pc:sldMk cId="2661166473" sldId="551"/>
            <ac:picMk id="12" creationId="{5B2C3C2A-CF8C-1778-4140-1FF155245FB2}"/>
          </ac:picMkLst>
        </pc:picChg>
        <pc:picChg chg="add mod">
          <ac:chgData name="Dieter Kemmerer-Fleckenstein" userId="10443640f0136214" providerId="LiveId" clId="{B6D531A1-6695-417C-8F65-FBEAEBCD9DD5}" dt="2023-02-13T12:50:09.140" v="1357"/>
          <ac:picMkLst>
            <pc:docMk/>
            <pc:sldMk cId="2661166473" sldId="551"/>
            <ac:picMk id="13" creationId="{6CDE74C4-64F7-067B-0A4F-EB6745829CB6}"/>
          </ac:picMkLst>
        </pc:picChg>
        <pc:picChg chg="add mod">
          <ac:chgData name="Dieter Kemmerer-Fleckenstein" userId="10443640f0136214" providerId="LiveId" clId="{B6D531A1-6695-417C-8F65-FBEAEBCD9DD5}" dt="2023-02-13T12:50:09.140" v="1357"/>
          <ac:picMkLst>
            <pc:docMk/>
            <pc:sldMk cId="2661166473" sldId="551"/>
            <ac:picMk id="15" creationId="{11D3C2DE-D97F-24C5-4C7B-4CA1BC8E3C2D}"/>
          </ac:picMkLst>
        </pc:picChg>
        <pc:picChg chg="add mod">
          <ac:chgData name="Dieter Kemmerer-Fleckenstein" userId="10443640f0136214" providerId="LiveId" clId="{B6D531A1-6695-417C-8F65-FBEAEBCD9DD5}" dt="2023-02-13T12:50:09.140" v="1357"/>
          <ac:picMkLst>
            <pc:docMk/>
            <pc:sldMk cId="2661166473" sldId="551"/>
            <ac:picMk id="16" creationId="{DBBE57A4-325B-BFBE-3C35-C689A5CE7D4D}"/>
          </ac:picMkLst>
        </pc:picChg>
        <pc:picChg chg="add mod">
          <ac:chgData name="Dieter Kemmerer-Fleckenstein" userId="10443640f0136214" providerId="LiveId" clId="{B6D531A1-6695-417C-8F65-FBEAEBCD9DD5}" dt="2023-02-13T12:50:09.140" v="1357"/>
          <ac:picMkLst>
            <pc:docMk/>
            <pc:sldMk cId="2661166473" sldId="551"/>
            <ac:picMk id="17" creationId="{5BF58276-8D8F-CA98-0F7D-A0B52EF805BA}"/>
          </ac:picMkLst>
        </pc:picChg>
        <pc:picChg chg="add mod">
          <ac:chgData name="Dieter Kemmerer-Fleckenstein" userId="10443640f0136214" providerId="LiveId" clId="{B6D531A1-6695-417C-8F65-FBEAEBCD9DD5}" dt="2023-02-13T12:50:09.140" v="1357"/>
          <ac:picMkLst>
            <pc:docMk/>
            <pc:sldMk cId="2661166473" sldId="551"/>
            <ac:picMk id="18" creationId="{957F0102-AB06-05B8-DD0E-DB60074B4BA4}"/>
          </ac:picMkLst>
        </pc:picChg>
        <pc:picChg chg="add mod">
          <ac:chgData name="Dieter Kemmerer-Fleckenstein" userId="10443640f0136214" providerId="LiveId" clId="{B6D531A1-6695-417C-8F65-FBEAEBCD9DD5}" dt="2023-02-13T12:50:09.140" v="1357"/>
          <ac:picMkLst>
            <pc:docMk/>
            <pc:sldMk cId="2661166473" sldId="551"/>
            <ac:picMk id="20" creationId="{96A3FBC2-65C5-6F80-A6FC-317EFD20A2D3}"/>
          </ac:picMkLst>
        </pc:picChg>
      </pc:sldChg>
      <pc:sldChg chg="addSp delSp modSp add del mod">
        <pc:chgData name="Dieter Kemmerer-Fleckenstein" userId="10443640f0136214" providerId="LiveId" clId="{B6D531A1-6695-417C-8F65-FBEAEBCD9DD5}" dt="2023-02-13T12:56:49.167" v="1445" actId="2696"/>
        <pc:sldMkLst>
          <pc:docMk/>
          <pc:sldMk cId="363855475" sldId="552"/>
        </pc:sldMkLst>
        <pc:spChg chg="del">
          <ac:chgData name="Dieter Kemmerer-Fleckenstein" userId="10443640f0136214" providerId="LiveId" clId="{B6D531A1-6695-417C-8F65-FBEAEBCD9DD5}" dt="2023-02-13T10:56:16.869" v="194" actId="478"/>
          <ac:spMkLst>
            <pc:docMk/>
            <pc:sldMk cId="363855475" sldId="552"/>
            <ac:spMk id="19" creationId="{09A36765-1A96-4393-E641-778985CB6BD2}"/>
          </ac:spMkLst>
        </pc:spChg>
        <pc:picChg chg="add del mod modCrop">
          <ac:chgData name="Dieter Kemmerer-Fleckenstein" userId="10443640f0136214" providerId="LiveId" clId="{B6D531A1-6695-417C-8F65-FBEAEBCD9DD5}" dt="2023-02-13T12:50:01.048" v="1356" actId="1076"/>
          <ac:picMkLst>
            <pc:docMk/>
            <pc:sldMk cId="363855475" sldId="552"/>
            <ac:picMk id="3" creationId="{6B9428C2-AEFD-8D2C-C975-55849C3799EE}"/>
          </ac:picMkLst>
        </pc:picChg>
        <pc:picChg chg="add mod modCrop">
          <ac:chgData name="Dieter Kemmerer-Fleckenstein" userId="10443640f0136214" providerId="LiveId" clId="{B6D531A1-6695-417C-8F65-FBEAEBCD9DD5}" dt="2023-02-13T12:50:01.048" v="1356" actId="1076"/>
          <ac:picMkLst>
            <pc:docMk/>
            <pc:sldMk cId="363855475" sldId="552"/>
            <ac:picMk id="5" creationId="{9E71BCB3-F2C8-C9F5-93B9-7ACD6B976D6F}"/>
          </ac:picMkLst>
        </pc:picChg>
        <pc:picChg chg="add mod modCrop">
          <ac:chgData name="Dieter Kemmerer-Fleckenstein" userId="10443640f0136214" providerId="LiveId" clId="{B6D531A1-6695-417C-8F65-FBEAEBCD9DD5}" dt="2023-02-13T12:50:01.048" v="1356" actId="1076"/>
          <ac:picMkLst>
            <pc:docMk/>
            <pc:sldMk cId="363855475" sldId="552"/>
            <ac:picMk id="7" creationId="{6341886A-A1F9-1C08-949F-10C97B109EDE}"/>
          </ac:picMkLst>
        </pc:picChg>
        <pc:picChg chg="add mod modCrop">
          <ac:chgData name="Dieter Kemmerer-Fleckenstein" userId="10443640f0136214" providerId="LiveId" clId="{B6D531A1-6695-417C-8F65-FBEAEBCD9DD5}" dt="2023-02-13T11:03:30.980" v="322" actId="1076"/>
          <ac:picMkLst>
            <pc:docMk/>
            <pc:sldMk cId="363855475" sldId="552"/>
            <ac:picMk id="9" creationId="{17348484-1817-9001-7B38-42F2A3E18204}"/>
          </ac:picMkLst>
        </pc:picChg>
        <pc:picChg chg="add mod modCrop">
          <ac:chgData name="Dieter Kemmerer-Fleckenstein" userId="10443640f0136214" providerId="LiveId" clId="{B6D531A1-6695-417C-8F65-FBEAEBCD9DD5}" dt="2023-02-13T11:03:25.981" v="321" actId="1076"/>
          <ac:picMkLst>
            <pc:docMk/>
            <pc:sldMk cId="363855475" sldId="552"/>
            <ac:picMk id="11" creationId="{756FA1B4-AE66-C6A2-D3E6-4F8EE48A9C44}"/>
          </ac:picMkLst>
        </pc:picChg>
        <pc:picChg chg="add mod modCrop">
          <ac:chgData name="Dieter Kemmerer-Fleckenstein" userId="10443640f0136214" providerId="LiveId" clId="{B6D531A1-6695-417C-8F65-FBEAEBCD9DD5}" dt="2023-02-13T11:03:21.381" v="320" actId="1076"/>
          <ac:picMkLst>
            <pc:docMk/>
            <pc:sldMk cId="363855475" sldId="552"/>
            <ac:picMk id="13" creationId="{373A09BF-E3E8-DEBB-A08A-970FB21293F3}"/>
          </ac:picMkLst>
        </pc:picChg>
        <pc:picChg chg="add mod modCrop">
          <ac:chgData name="Dieter Kemmerer-Fleckenstein" userId="10443640f0136214" providerId="LiveId" clId="{B6D531A1-6695-417C-8F65-FBEAEBCD9DD5}" dt="2023-02-13T11:03:14.764" v="319" actId="1076"/>
          <ac:picMkLst>
            <pc:docMk/>
            <pc:sldMk cId="363855475" sldId="552"/>
            <ac:picMk id="16" creationId="{E222A602-F94D-2246-AFF0-29177466D8DC}"/>
          </ac:picMkLst>
        </pc:picChg>
      </pc:sldChg>
      <pc:sldChg chg="add modNotes">
        <pc:chgData name="Dieter Kemmerer-Fleckenstein" userId="10443640f0136214" providerId="LiveId" clId="{B6D531A1-6695-417C-8F65-FBEAEBCD9DD5}" dt="2023-02-13T13:18:25.319" v="1678"/>
        <pc:sldMkLst>
          <pc:docMk/>
          <pc:sldMk cId="113712905" sldId="553"/>
        </pc:sldMkLst>
      </pc:sldChg>
      <pc:sldMasterChg chg="modSldLayout">
        <pc:chgData name="Dieter Kemmerer-Fleckenstein" userId="10443640f0136214" providerId="LiveId" clId="{B6D531A1-6695-417C-8F65-FBEAEBCD9DD5}" dt="2023-02-13T12:56:41.124" v="1444" actId="790"/>
        <pc:sldMasterMkLst>
          <pc:docMk/>
          <pc:sldMasterMk cId="918430578" sldId="2147483677"/>
        </pc:sldMasterMkLst>
        <pc:sldLayoutChg chg="modSp mod">
          <pc:chgData name="Dieter Kemmerer-Fleckenstein" userId="10443640f0136214" providerId="LiveId" clId="{B6D531A1-6695-417C-8F65-FBEAEBCD9DD5}" dt="2023-02-13T12:56:41.124" v="1444" actId="790"/>
          <pc:sldLayoutMkLst>
            <pc:docMk/>
            <pc:sldMasterMk cId="918430578" sldId="2147483677"/>
            <pc:sldLayoutMk cId="626744409" sldId="2147483690"/>
          </pc:sldLayoutMkLst>
          <pc:spChg chg="mod">
            <ac:chgData name="Dieter Kemmerer-Fleckenstein" userId="10443640f0136214" providerId="LiveId" clId="{B6D531A1-6695-417C-8F65-FBEAEBCD9DD5}" dt="2023-02-13T12:56:41.124" v="1444" actId="790"/>
            <ac:spMkLst>
              <pc:docMk/>
              <pc:sldMasterMk cId="918430578" sldId="2147483677"/>
              <pc:sldLayoutMk cId="626744409" sldId="2147483690"/>
              <ac:spMk id="7" creationId="{00000000-0000-0000-0000-000000000000}"/>
            </ac:spMkLst>
          </pc:spChg>
        </pc:sldLayoutChg>
      </pc:sldMasterChg>
    </pc:docChg>
  </pc:docChgLst>
  <pc:docChgLst>
    <pc:chgData name="Dieter Kemmerer-Fleckenstein" userId="10443640f0136214" providerId="LiveId" clId="{5C1CD0B9-8984-4BE4-B859-B4A62EC20730}"/>
    <pc:docChg chg="modSld modNotesMaster modHandout">
      <pc:chgData name="Dieter Kemmerer-Fleckenstein" userId="10443640f0136214" providerId="LiveId" clId="{5C1CD0B9-8984-4BE4-B859-B4A62EC20730}" dt="2023-03-09T07:04:26.782" v="5"/>
      <pc:docMkLst>
        <pc:docMk/>
      </pc:docMkLst>
      <pc:sldChg chg="modNotes modNotesTx">
        <pc:chgData name="Dieter Kemmerer-Fleckenstein" userId="10443640f0136214" providerId="LiveId" clId="{5C1CD0B9-8984-4BE4-B859-B4A62EC20730}" dt="2023-03-09T07:04:26.782" v="5"/>
        <pc:sldMkLst>
          <pc:docMk/>
          <pc:sldMk cId="2826322416" sldId="369"/>
        </pc:sldMkLst>
      </pc:sldChg>
      <pc:sldChg chg="modNotes modNotesTx">
        <pc:chgData name="Dieter Kemmerer-Fleckenstein" userId="10443640f0136214" providerId="LiveId" clId="{5C1CD0B9-8984-4BE4-B859-B4A62EC20730}" dt="2023-03-09T07:04:26.782" v="5"/>
        <pc:sldMkLst>
          <pc:docMk/>
          <pc:sldMk cId="3253633280" sldId="535"/>
        </pc:sldMkLst>
      </pc:sldChg>
      <pc:sldChg chg="modNotes modNotesTx">
        <pc:chgData name="Dieter Kemmerer-Fleckenstein" userId="10443640f0136214" providerId="LiveId" clId="{5C1CD0B9-8984-4BE4-B859-B4A62EC20730}" dt="2023-03-09T07:04:26.782" v="5"/>
        <pc:sldMkLst>
          <pc:docMk/>
          <pc:sldMk cId="1733808107" sldId="539"/>
        </pc:sldMkLst>
      </pc:sldChg>
      <pc:sldChg chg="modNotes">
        <pc:chgData name="Dieter Kemmerer-Fleckenstein" userId="10443640f0136214" providerId="LiveId" clId="{5C1CD0B9-8984-4BE4-B859-B4A62EC20730}" dt="2023-03-09T07:04:26.782" v="5"/>
        <pc:sldMkLst>
          <pc:docMk/>
          <pc:sldMk cId="2589795496" sldId="550"/>
        </pc:sldMkLst>
      </pc:sldChg>
      <pc:sldChg chg="modNotes">
        <pc:chgData name="Dieter Kemmerer-Fleckenstein" userId="10443640f0136214" providerId="LiveId" clId="{5C1CD0B9-8984-4BE4-B859-B4A62EC20730}" dt="2023-03-09T07:04:26.782" v="5"/>
        <pc:sldMkLst>
          <pc:docMk/>
          <pc:sldMk cId="2661166473" sldId="551"/>
        </pc:sldMkLst>
      </pc:sldChg>
      <pc:sldChg chg="modNotes">
        <pc:chgData name="Dieter Kemmerer-Fleckenstein" userId="10443640f0136214" providerId="LiveId" clId="{5C1CD0B9-8984-4BE4-B859-B4A62EC20730}" dt="2023-03-09T07:04:26.782" v="5"/>
        <pc:sldMkLst>
          <pc:docMk/>
          <pc:sldMk cId="113712905" sldId="553"/>
        </pc:sldMkLst>
      </pc:sldChg>
      <pc:sldChg chg="modNotes modNotesTx">
        <pc:chgData name="Dieter Kemmerer-Fleckenstein" userId="10443640f0136214" providerId="LiveId" clId="{5C1CD0B9-8984-4BE4-B859-B4A62EC20730}" dt="2023-03-09T07:04:26.782" v="5"/>
        <pc:sldMkLst>
          <pc:docMk/>
          <pc:sldMk cId="1600319713" sldId="5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22294" y="660294"/>
            <a:ext cx="431816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dfasdfdf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sz="1050" noProof="0" dirty="0"/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28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58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74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>
            <a:off x="1908000" y="540000"/>
            <a:ext cx="6588000" cy="0"/>
          </a:xfrm>
          <a:prstGeom prst="line">
            <a:avLst/>
          </a:prstGeom>
          <a:ln w="4445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16000" y="7199999"/>
            <a:ext cx="34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1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2023 Dieter Kemmerer-Fleckenstein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Exercise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8424000" y="46800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34000"/>
            <a:ext cx="21150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4440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200000" y="7199999"/>
            <a:ext cx="34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Dieter Kemmerer-Fleckenstein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0897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21.03.2025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4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664000" y="2592000"/>
            <a:ext cx="5400000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exercise: sanitary tee</a:t>
            </a:r>
          </a:p>
          <a:p>
            <a:pPr algn="ctr">
              <a:lnSpc>
                <a:spcPct val="200000"/>
              </a:lnSpc>
            </a:pPr>
            <a:r>
              <a:rPr lang="en-US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Autodesk</a:t>
            </a:r>
            <a:r>
              <a:rPr lang="en-US" sz="1600" baseline="30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</a:t>
            </a:r>
            <a:r>
              <a:rPr lang="en-US" sz="1600" baseline="30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 2023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242450" y="6840177"/>
            <a:ext cx="36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</a:p>
        </p:txBody>
      </p:sp>
      <p:pic>
        <p:nvPicPr>
          <p:cNvPr id="5" name="Snagit_SNGOUT2068">
            <a:extLst>
              <a:ext uri="{FF2B5EF4-FFF2-40B4-BE49-F238E27FC236}">
                <a16:creationId xmlns:a16="http://schemas.microsoft.com/office/drawing/2014/main" id="{DD3C5443-7FD5-21EF-3E4D-9C9C7A33B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15027" r="11508" b="6426"/>
          <a:stretch/>
        </p:blipFill>
        <p:spPr>
          <a:xfrm>
            <a:off x="4562819" y="3959857"/>
            <a:ext cx="1566174" cy="18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5999"/>
            <a:ext cx="3797814" cy="93574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en-US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79999" y="2016000"/>
            <a:ext cx="4211813" cy="1088366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6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Modeling Strategy</a:t>
            </a:r>
          </a:p>
          <a:p>
            <a:pPr marL="360363">
              <a:lnSpc>
                <a:spcPct val="150000"/>
              </a:lnSpc>
              <a:buClr>
                <a:schemeClr val="accent2"/>
              </a:buClr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Richard </a:t>
            </a:r>
            <a:r>
              <a:rPr lang="en-US" sz="1400" dirty="0" err="1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Gebhard</a:t>
            </a:r>
            <a:endParaRPr lang="en-US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>
              <a:lnSpc>
                <a:spcPct val="150000"/>
              </a:lnSpc>
              <a:buClr>
                <a:schemeClr val="accent2"/>
              </a:buClr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https://www.resilientmodeling.net/</a:t>
            </a:r>
          </a:p>
        </p:txBody>
      </p:sp>
      <p:pic>
        <p:nvPicPr>
          <p:cNvPr id="4" name="Snagit_PPT18C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420000"/>
            <a:ext cx="6480000" cy="36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3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5999"/>
            <a:ext cx="3797814" cy="93574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en-US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Definition of </a:t>
            </a:r>
            <a:r>
              <a:rPr lang="en-US" sz="1400" i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parameters   </a:t>
            </a:r>
            <a:endParaRPr lang="en-US" sz="1200" i="1" cap="small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endParaRPr lang="en-US" sz="1200" i="1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buClr>
                <a:schemeClr val="accent2"/>
              </a:buClr>
            </a:pPr>
            <a:r>
              <a:rPr lang="en-US" sz="12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absolutely necessary)</a:t>
            </a:r>
            <a:endParaRPr lang="en-US" sz="1400" i="1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nagit_SNGOUT2064">
            <a:extLst>
              <a:ext uri="{FF2B5EF4-FFF2-40B4-BE49-F238E27FC236}">
                <a16:creationId xmlns:a16="http://schemas.microsoft.com/office/drawing/2014/main" id="{FECA21EC-F4CB-1302-1534-10CF970D5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2124000"/>
            <a:ext cx="3600000" cy="12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479999" y="2016000"/>
            <a:ext cx="4211813" cy="396000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sketch for tube, socket and sweep path.</a:t>
            </a: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2E9B9F-4240-96A7-BC5E-4698DDF4B6F4}"/>
              </a:ext>
            </a:extLst>
          </p:cNvPr>
          <p:cNvSpPr txBox="1"/>
          <p:nvPr/>
        </p:nvSpPr>
        <p:spPr>
          <a:xfrm>
            <a:off x="6479974" y="2376000"/>
            <a:ext cx="4211813" cy="396000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sketch for sweep sketch</a:t>
            </a:r>
          </a:p>
        </p:txBody>
      </p:sp>
      <p:pic>
        <p:nvPicPr>
          <p:cNvPr id="5" name="Snagit_SNGOUT2087">
            <a:extLst>
              <a:ext uri="{FF2B5EF4-FFF2-40B4-BE49-F238E27FC236}">
                <a16:creationId xmlns:a16="http://schemas.microsoft.com/office/drawing/2014/main" id="{4EC3EB6D-C96C-A49D-AB30-BAF33BC5F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2477829"/>
            <a:ext cx="4012343" cy="4506363"/>
          </a:xfrm>
          <a:prstGeom prst="rect">
            <a:avLst/>
          </a:prstGeom>
        </p:spPr>
      </p:pic>
      <p:sp>
        <p:nvSpPr>
          <p:cNvPr id="11" name="Abgerundetes Rechteck 5">
            <a:extLst>
              <a:ext uri="{FF2B5EF4-FFF2-40B4-BE49-F238E27FC236}">
                <a16:creationId xmlns:a16="http://schemas.microsoft.com/office/drawing/2014/main" id="{4D6591FB-C1CB-C05B-F969-FC5C22903AEB}"/>
              </a:ext>
            </a:extLst>
          </p:cNvPr>
          <p:cNvSpPr/>
          <p:nvPr/>
        </p:nvSpPr>
        <p:spPr>
          <a:xfrm>
            <a:off x="720000" y="2015999"/>
            <a:ext cx="3797814" cy="93574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en-US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Definition of the design intent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F5B88F2-A9EB-DCCC-CEC6-719AF7DC82E4}"/>
              </a:ext>
            </a:extLst>
          </p:cNvPr>
          <p:cNvSpPr txBox="1"/>
          <p:nvPr/>
        </p:nvSpPr>
        <p:spPr>
          <a:xfrm>
            <a:off x="6444000" y="3816000"/>
            <a:ext cx="4211813" cy="360000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sketch is reused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2E9B9F-4240-96A7-BC5E-4698DDF4B6F4}"/>
              </a:ext>
            </a:extLst>
          </p:cNvPr>
          <p:cNvSpPr txBox="1"/>
          <p:nvPr/>
        </p:nvSpPr>
        <p:spPr>
          <a:xfrm>
            <a:off x="6480000" y="2736000"/>
            <a:ext cx="4211813" cy="1080000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The lower plane between OD and ID is the sketch plane for the sweep sketch, as well as for the center of the sweep path.</a:t>
            </a:r>
          </a:p>
        </p:txBody>
      </p:sp>
    </p:spTree>
    <p:extLst>
      <p:ext uri="{BB962C8B-B14F-4D97-AF65-F5344CB8AC3E}">
        <p14:creationId xmlns:p14="http://schemas.microsoft.com/office/powerpoint/2010/main" val="17338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6" name="Snagit_SNGOUT2107">
            <a:extLst>
              <a:ext uri="{FF2B5EF4-FFF2-40B4-BE49-F238E27FC236}">
                <a16:creationId xmlns:a16="http://schemas.microsoft.com/office/drawing/2014/main" id="{05032505-AB34-8BBD-E126-381B252A8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08"/>
          <a:stretch/>
        </p:blipFill>
        <p:spPr>
          <a:xfrm>
            <a:off x="6840000" y="4319897"/>
            <a:ext cx="1983634" cy="2123653"/>
          </a:xfrm>
          <a:prstGeom prst="rect">
            <a:avLst/>
          </a:prstGeom>
        </p:spPr>
      </p:pic>
      <p:sp>
        <p:nvSpPr>
          <p:cNvPr id="17" name="Abgerundetes Rechteck 5">
            <a:extLst>
              <a:ext uri="{FF2B5EF4-FFF2-40B4-BE49-F238E27FC236}">
                <a16:creationId xmlns:a16="http://schemas.microsoft.com/office/drawing/2014/main" id="{C1A9E041-648B-FDD0-F57E-0A895880800E}"/>
              </a:ext>
            </a:extLst>
          </p:cNvPr>
          <p:cNvSpPr/>
          <p:nvPr/>
        </p:nvSpPr>
        <p:spPr>
          <a:xfrm>
            <a:off x="720000" y="2016000"/>
            <a:ext cx="4625906" cy="46769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en-US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3-6: Creation of volumes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DFC1777-176D-857D-D97A-CA2C24B603B1}"/>
              </a:ext>
            </a:extLst>
          </p:cNvPr>
          <p:cNvSpPr txBox="1"/>
          <p:nvPr/>
        </p:nvSpPr>
        <p:spPr>
          <a:xfrm>
            <a:off x="6479999" y="2016000"/>
            <a:ext cx="4211813" cy="355922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by </a:t>
            </a:r>
            <a:r>
              <a:rPr lang="en-US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Revolve</a:t>
            </a: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A92425-F558-8CAA-B9F1-7F5BCEDA2033}"/>
              </a:ext>
            </a:extLst>
          </p:cNvPr>
          <p:cNvSpPr txBox="1"/>
          <p:nvPr/>
        </p:nvSpPr>
        <p:spPr>
          <a:xfrm>
            <a:off x="6480000" y="2376000"/>
            <a:ext cx="4211813" cy="360000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Socket by </a:t>
            </a:r>
            <a:r>
              <a:rPr lang="en-US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Revolve</a:t>
            </a: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FFD5E63-98B8-AB53-0479-656403A9AA77}"/>
              </a:ext>
            </a:extLst>
          </p:cNvPr>
          <p:cNvSpPr txBox="1"/>
          <p:nvPr/>
        </p:nvSpPr>
        <p:spPr>
          <a:xfrm>
            <a:off x="6480000" y="2736000"/>
            <a:ext cx="4211813" cy="360000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by </a:t>
            </a:r>
            <a:r>
              <a:rPr lang="en-US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Sweep</a:t>
            </a: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88A16BC-7559-6D21-A6AD-D831212A69EB}"/>
              </a:ext>
            </a:extLst>
          </p:cNvPr>
          <p:cNvSpPr txBox="1"/>
          <p:nvPr/>
        </p:nvSpPr>
        <p:spPr>
          <a:xfrm>
            <a:off x="6480000" y="3096000"/>
            <a:ext cx="4211813" cy="360000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by </a:t>
            </a:r>
            <a:r>
              <a:rPr lang="en-US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(out) feature</a:t>
            </a:r>
          </a:p>
        </p:txBody>
      </p:sp>
      <p:pic>
        <p:nvPicPr>
          <p:cNvPr id="23" name="Snagit_SNGOUT2150">
            <a:extLst>
              <a:ext uri="{FF2B5EF4-FFF2-40B4-BE49-F238E27FC236}">
                <a16:creationId xmlns:a16="http://schemas.microsoft.com/office/drawing/2014/main" id="{C6CAB36B-9987-F792-DE4E-D83EE77FD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3600000" cy="3924325"/>
          </a:xfrm>
          <a:prstGeom prst="rect">
            <a:avLst/>
          </a:prstGeom>
        </p:spPr>
      </p:pic>
      <p:pic>
        <p:nvPicPr>
          <p:cNvPr id="25" name="Snagit_SNGOUT2066">
            <a:extLst>
              <a:ext uri="{FF2B5EF4-FFF2-40B4-BE49-F238E27FC236}">
                <a16:creationId xmlns:a16="http://schemas.microsoft.com/office/drawing/2014/main" id="{90FA1B43-511D-363E-FBB1-D07F97AEA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3600000" cy="3924325"/>
          </a:xfrm>
          <a:prstGeom prst="rect">
            <a:avLst/>
          </a:prstGeom>
        </p:spPr>
      </p:pic>
      <p:pic>
        <p:nvPicPr>
          <p:cNvPr id="27" name="Snagit_SNGOUT2106">
            <a:extLst>
              <a:ext uri="{FF2B5EF4-FFF2-40B4-BE49-F238E27FC236}">
                <a16:creationId xmlns:a16="http://schemas.microsoft.com/office/drawing/2014/main" id="{379ACA00-867D-DA18-BAAA-3F65A95308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3600000" cy="3924325"/>
          </a:xfrm>
          <a:prstGeom prst="rect">
            <a:avLst/>
          </a:prstGeom>
        </p:spPr>
      </p:pic>
      <p:pic>
        <p:nvPicPr>
          <p:cNvPr id="29" name="Snagit_SNGOUT2096">
            <a:extLst>
              <a:ext uri="{FF2B5EF4-FFF2-40B4-BE49-F238E27FC236}">
                <a16:creationId xmlns:a16="http://schemas.microsoft.com/office/drawing/2014/main" id="{9595291A-2CE9-E3CF-5E92-222FD22378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3600000" cy="3924325"/>
          </a:xfrm>
          <a:prstGeom prst="rect">
            <a:avLst/>
          </a:prstGeom>
        </p:spPr>
      </p:pic>
      <p:pic>
        <p:nvPicPr>
          <p:cNvPr id="31" name="Snagit_SNGOUT2068">
            <a:extLst>
              <a:ext uri="{FF2B5EF4-FFF2-40B4-BE49-F238E27FC236}">
                <a16:creationId xmlns:a16="http://schemas.microsoft.com/office/drawing/2014/main" id="{B45F3661-3CCA-BC43-4EE9-EDAAC2EF7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3600000" cy="39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" name="Snagit_SNGOUT2122">
            <a:extLst>
              <a:ext uri="{FF2B5EF4-FFF2-40B4-BE49-F238E27FC236}">
                <a16:creationId xmlns:a16="http://schemas.microsoft.com/office/drawing/2014/main" id="{5281767A-F90F-6728-D5A3-B6311EB66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98" y="3060000"/>
            <a:ext cx="4306415" cy="1080000"/>
          </a:xfrm>
          <a:prstGeom prst="rect">
            <a:avLst/>
          </a:prstGeom>
        </p:spPr>
      </p:pic>
      <p:pic>
        <p:nvPicPr>
          <p:cNvPr id="7" name="Snagit_SNGOUT2151">
            <a:extLst>
              <a:ext uri="{FF2B5EF4-FFF2-40B4-BE49-F238E27FC236}">
                <a16:creationId xmlns:a16="http://schemas.microsoft.com/office/drawing/2014/main" id="{1A683F2C-1BF4-1A39-6462-FC38FF5AC3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8"/>
          <a:stretch/>
        </p:blipFill>
        <p:spPr>
          <a:xfrm>
            <a:off x="1151890" y="3060000"/>
            <a:ext cx="1416973" cy="2340000"/>
          </a:xfrm>
          <a:prstGeom prst="rect">
            <a:avLst/>
          </a:prstGeom>
        </p:spPr>
      </p:pic>
      <p:sp>
        <p:nvSpPr>
          <p:cNvPr id="10" name="Abgerundetes Rechteck 5">
            <a:extLst>
              <a:ext uri="{FF2B5EF4-FFF2-40B4-BE49-F238E27FC236}">
                <a16:creationId xmlns:a16="http://schemas.microsoft.com/office/drawing/2014/main" id="{0B07EA9D-BE04-8B36-47B8-74A4B2BC0D56}"/>
              </a:ext>
            </a:extLst>
          </p:cNvPr>
          <p:cNvSpPr/>
          <p:nvPr/>
        </p:nvSpPr>
        <p:spPr>
          <a:xfrm>
            <a:off x="720000" y="2016000"/>
            <a:ext cx="4625906" cy="46769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en-US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Definition of the component family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D648DD-5580-DE8C-E51E-92B1070B659C}"/>
              </a:ext>
            </a:extLst>
          </p:cNvPr>
          <p:cNvSpPr txBox="1"/>
          <p:nvPr/>
        </p:nvSpPr>
        <p:spPr>
          <a:xfrm>
            <a:off x="6479999" y="2016000"/>
            <a:ext cx="4211813" cy="355922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en-US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states </a:t>
            </a: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Excel sheet</a:t>
            </a:r>
          </a:p>
        </p:txBody>
      </p:sp>
      <p:pic>
        <p:nvPicPr>
          <p:cNvPr id="12" name="Snagit_SNGOUT2128">
            <a:extLst>
              <a:ext uri="{FF2B5EF4-FFF2-40B4-BE49-F238E27FC236}">
                <a16:creationId xmlns:a16="http://schemas.microsoft.com/office/drawing/2014/main" id="{5B2C3C2A-CF8C-1778-4140-1FF155245F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t="53126" r="42672" b="13526"/>
          <a:stretch/>
        </p:blipFill>
        <p:spPr>
          <a:xfrm>
            <a:off x="690749" y="5944993"/>
            <a:ext cx="922282" cy="922310"/>
          </a:xfrm>
          <a:prstGeom prst="rect">
            <a:avLst/>
          </a:prstGeom>
        </p:spPr>
      </p:pic>
      <p:pic>
        <p:nvPicPr>
          <p:cNvPr id="13" name="Snagit_SNGOUT2118">
            <a:extLst>
              <a:ext uri="{FF2B5EF4-FFF2-40B4-BE49-F238E27FC236}">
                <a16:creationId xmlns:a16="http://schemas.microsoft.com/office/drawing/2014/main" id="{6CDE74C4-64F7-067B-0A4F-EB6745829C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8" t="54187" r="43410" b="12465"/>
          <a:stretch/>
        </p:blipFill>
        <p:spPr>
          <a:xfrm>
            <a:off x="19407" y="6003434"/>
            <a:ext cx="778201" cy="922310"/>
          </a:xfrm>
          <a:prstGeom prst="rect">
            <a:avLst/>
          </a:prstGeom>
        </p:spPr>
      </p:pic>
      <p:pic>
        <p:nvPicPr>
          <p:cNvPr id="15" name="Snagit_SNGOUT2138">
            <a:extLst>
              <a:ext uri="{FF2B5EF4-FFF2-40B4-BE49-F238E27FC236}">
                <a16:creationId xmlns:a16="http://schemas.microsoft.com/office/drawing/2014/main" id="{11D3C2DE-D97F-24C5-4C7B-4CA1BC8E3C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4" t="46896" r="39993" b="12462"/>
          <a:stretch/>
        </p:blipFill>
        <p:spPr>
          <a:xfrm>
            <a:off x="1619384" y="5787064"/>
            <a:ext cx="1037615" cy="1124042"/>
          </a:xfrm>
          <a:prstGeom prst="rect">
            <a:avLst/>
          </a:prstGeom>
        </p:spPr>
      </p:pic>
      <p:pic>
        <p:nvPicPr>
          <p:cNvPr id="16" name="Snagit_SNGOUT2161">
            <a:extLst>
              <a:ext uri="{FF2B5EF4-FFF2-40B4-BE49-F238E27FC236}">
                <a16:creationId xmlns:a16="http://schemas.microsoft.com/office/drawing/2014/main" id="{DBBE57A4-325B-BFBE-3C35-C689A5CE7D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2" t="38552" r="36944" b="10384"/>
          <a:stretch/>
        </p:blipFill>
        <p:spPr>
          <a:xfrm>
            <a:off x="2645173" y="5499535"/>
            <a:ext cx="1383487" cy="1412285"/>
          </a:xfrm>
          <a:prstGeom prst="rect">
            <a:avLst/>
          </a:prstGeom>
        </p:spPr>
      </p:pic>
      <p:pic>
        <p:nvPicPr>
          <p:cNvPr id="17" name="Snagit_SNGOUT2122">
            <a:extLst>
              <a:ext uri="{FF2B5EF4-FFF2-40B4-BE49-F238E27FC236}">
                <a16:creationId xmlns:a16="http://schemas.microsoft.com/office/drawing/2014/main" id="{5BF58276-8D8F-CA98-0F7D-A0B52EF805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31260" r="32533" b="9339"/>
          <a:stretch/>
        </p:blipFill>
        <p:spPr>
          <a:xfrm>
            <a:off x="4140763" y="5268958"/>
            <a:ext cx="1671692" cy="1642862"/>
          </a:xfrm>
          <a:prstGeom prst="rect">
            <a:avLst/>
          </a:prstGeom>
        </p:spPr>
      </p:pic>
      <p:pic>
        <p:nvPicPr>
          <p:cNvPr id="18" name="Snagit_SNGOUT2150">
            <a:extLst>
              <a:ext uri="{FF2B5EF4-FFF2-40B4-BE49-F238E27FC236}">
                <a16:creationId xmlns:a16="http://schemas.microsoft.com/office/drawing/2014/main" id="{957F0102-AB06-05B8-DD0E-DB60074B4B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0" t="14585" r="25671" b="4129"/>
          <a:stretch/>
        </p:blipFill>
        <p:spPr>
          <a:xfrm>
            <a:off x="5999808" y="4710123"/>
            <a:ext cx="2046398" cy="2248139"/>
          </a:xfrm>
          <a:prstGeom prst="rect">
            <a:avLst/>
          </a:prstGeom>
        </p:spPr>
      </p:pic>
      <p:pic>
        <p:nvPicPr>
          <p:cNvPr id="20" name="Snagit_SNGOUT2114">
            <a:extLst>
              <a:ext uri="{FF2B5EF4-FFF2-40B4-BE49-F238E27FC236}">
                <a16:creationId xmlns:a16="http://schemas.microsoft.com/office/drawing/2014/main" id="{96A3FBC2-65C5-6F80-A6FC-317EFD20A2D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r="19325"/>
          <a:stretch/>
        </p:blipFill>
        <p:spPr>
          <a:xfrm>
            <a:off x="8046206" y="4313370"/>
            <a:ext cx="2593974" cy="276571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6270C26-A30D-7ADF-9C48-94A915EA070B}"/>
              </a:ext>
            </a:extLst>
          </p:cNvPr>
          <p:cNvSpPr txBox="1"/>
          <p:nvPr/>
        </p:nvSpPr>
        <p:spPr>
          <a:xfrm>
            <a:off x="6480000" y="2376000"/>
            <a:ext cx="4211813" cy="355922"/>
          </a:xfrm>
          <a:prstGeom prst="rect">
            <a:avLst/>
          </a:prstGeom>
          <a:noFill/>
          <a:ln w="6350">
            <a:noFill/>
          </a:ln>
        </p:spPr>
        <p:txBody>
          <a:bodyPr wrap="square" tIns="36000" bIns="360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whether variants work</a:t>
            </a:r>
          </a:p>
        </p:txBody>
      </p:sp>
    </p:spTree>
    <p:extLst>
      <p:ext uri="{BB962C8B-B14F-4D97-AF65-F5344CB8AC3E}">
        <p14:creationId xmlns:p14="http://schemas.microsoft.com/office/powerpoint/2010/main" val="26611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A36765-1A96-4393-E641-778985CB6BD2}"/>
              </a:ext>
            </a:extLst>
          </p:cNvPr>
          <p:cNvSpPr/>
          <p:nvPr/>
        </p:nvSpPr>
        <p:spPr>
          <a:xfrm>
            <a:off x="6479999" y="2015997"/>
            <a:ext cx="421200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pPr marL="363538" indent="-36353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Benutzerdefiniert</PresentationFormat>
  <Paragraphs>35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2</vt:lpstr>
      <vt:lpstr>Wingdings 3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 Kemmerer-Fleckenstein</cp:lastModifiedBy>
  <cp:revision>1083</cp:revision>
  <cp:lastPrinted>2023-02-13T13:18:04Z</cp:lastPrinted>
  <dcterms:created xsi:type="dcterms:W3CDTF">2020-01-13T10:06:31Z</dcterms:created>
  <dcterms:modified xsi:type="dcterms:W3CDTF">2025-03-21T09:47:28Z</dcterms:modified>
</cp:coreProperties>
</file>