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0"/>
  </p:notesMasterIdLst>
  <p:handoutMasterIdLst>
    <p:handoutMasterId r:id="rId11"/>
  </p:handoutMasterIdLst>
  <p:sldIdLst>
    <p:sldId id="369" r:id="rId2"/>
    <p:sldId id="559" r:id="rId3"/>
    <p:sldId id="558" r:id="rId4"/>
    <p:sldId id="560" r:id="rId5"/>
    <p:sldId id="561" r:id="rId6"/>
    <p:sldId id="562" r:id="rId7"/>
    <p:sldId id="563" r:id="rId8"/>
    <p:sldId id="553" r:id="rId9"/>
  </p:sldIdLst>
  <p:sldSz cx="10691813" cy="7559675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usammenfassungsabschnitt" id="{300D3AD5-AA31-446E-8E3D-87B3772D592E}">
          <p14:sldIdLst>
            <p14:sldId id="369"/>
            <p14:sldId id="559"/>
            <p14:sldId id="558"/>
            <p14:sldId id="560"/>
            <p14:sldId id="561"/>
            <p14:sldId id="562"/>
            <p14:sldId id="563"/>
            <p14:sldId id="5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14" userDrawn="1">
          <p15:clr>
            <a:srgbClr val="A4A3A4"/>
          </p15:clr>
        </p15:guide>
        <p15:guide id="2" pos="60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eter Kemmerer-Fleckenstein" initials="kefl" lastIdx="2" clrIdx="0">
    <p:extLst>
      <p:ext uri="{19B8F6BF-5375-455C-9EA6-DF929625EA0E}">
        <p15:presenceInfo xmlns:p15="http://schemas.microsoft.com/office/powerpoint/2012/main" userId="Dieter Kemmerer-Fleckenste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7D9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6138E7-6360-42FB-B867-4D6C1942C21A}" v="164" dt="2025-03-21T09:45:08.2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88737" autoAdjust="0"/>
  </p:normalViewPr>
  <p:slideViewPr>
    <p:cSldViewPr showGuides="1">
      <p:cViewPr varScale="1">
        <p:scale>
          <a:sx n="102" d="100"/>
          <a:sy n="102" d="100"/>
        </p:scale>
        <p:origin x="468" y="102"/>
      </p:cViewPr>
      <p:guideLst>
        <p:guide orient="horz" pos="1814"/>
        <p:guide pos="604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3936" y="114"/>
      </p:cViewPr>
      <p:guideLst>
        <p:guide orient="horz" pos="3110"/>
        <p:guide pos="214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ter Kemmerer-Fleckenstein" userId="10443640f0136214" providerId="LiveId" clId="{29C6C4CC-3BDB-4730-A348-3A5D30354BAB}"/>
    <pc:docChg chg="undo custSel addSld delSld modSld sldOrd modSection">
      <pc:chgData name="Dieter Kemmerer-Fleckenstein" userId="10443640f0136214" providerId="LiveId" clId="{29C6C4CC-3BDB-4730-A348-3A5D30354BAB}" dt="2023-03-21T07:29:29.294" v="2061" actId="20577"/>
      <pc:docMkLst>
        <pc:docMk/>
      </pc:docMkLst>
      <pc:sldChg chg="modSp mod">
        <pc:chgData name="Dieter Kemmerer-Fleckenstein" userId="10443640f0136214" providerId="LiveId" clId="{29C6C4CC-3BDB-4730-A348-3A5D30354BAB}" dt="2023-02-27T14:41:04.153" v="50" actId="20577"/>
        <pc:sldMkLst>
          <pc:docMk/>
          <pc:sldMk cId="2826322416" sldId="369"/>
        </pc:sldMkLst>
        <pc:spChg chg="mod">
          <ac:chgData name="Dieter Kemmerer-Fleckenstein" userId="10443640f0136214" providerId="LiveId" clId="{29C6C4CC-3BDB-4730-A348-3A5D30354BAB}" dt="2023-02-27T14:41:04.153" v="50" actId="20577"/>
          <ac:spMkLst>
            <pc:docMk/>
            <pc:sldMk cId="2826322416" sldId="369"/>
            <ac:spMk id="39" creationId="{00000000-0000-0000-0000-000000000000}"/>
          </ac:spMkLst>
        </pc:spChg>
      </pc:sldChg>
      <pc:sldChg chg="delSp modSp mod delAnim modAnim">
        <pc:chgData name="Dieter Kemmerer-Fleckenstein" userId="10443640f0136214" providerId="LiveId" clId="{29C6C4CC-3BDB-4730-A348-3A5D30354BAB}" dt="2023-03-21T07:28:24.122" v="2060"/>
        <pc:sldMkLst>
          <pc:docMk/>
          <pc:sldMk cId="4221425049" sldId="558"/>
        </pc:sldMkLst>
        <pc:spChg chg="mod">
          <ac:chgData name="Dieter Kemmerer-Fleckenstein" userId="10443640f0136214" providerId="LiveId" clId="{29C6C4CC-3BDB-4730-A348-3A5D30354BAB}" dt="2023-03-21T07:28:24.122" v="2060"/>
          <ac:spMkLst>
            <pc:docMk/>
            <pc:sldMk cId="4221425049" sldId="558"/>
            <ac:spMk id="5" creationId="{00000000-0000-0000-0000-000000000000}"/>
          </ac:spMkLst>
        </pc:spChg>
        <pc:spChg chg="mod">
          <ac:chgData name="Dieter Kemmerer-Fleckenstein" userId="10443640f0136214" providerId="LiveId" clId="{29C6C4CC-3BDB-4730-A348-3A5D30354BAB}" dt="2023-03-01T09:44:40.883" v="1097" actId="20577"/>
          <ac:spMkLst>
            <pc:docMk/>
            <pc:sldMk cId="4221425049" sldId="558"/>
            <ac:spMk id="6" creationId="{00000000-0000-0000-0000-000000000000}"/>
          </ac:spMkLst>
        </pc:spChg>
        <pc:picChg chg="del">
          <ac:chgData name="Dieter Kemmerer-Fleckenstein" userId="10443640f0136214" providerId="LiveId" clId="{29C6C4CC-3BDB-4730-A348-3A5D30354BAB}" dt="2023-02-27T14:41:46.521" v="57" actId="478"/>
          <ac:picMkLst>
            <pc:docMk/>
            <pc:sldMk cId="4221425049" sldId="558"/>
            <ac:picMk id="9" creationId="{A2ECF091-3A66-688A-4056-16290874129A}"/>
          </ac:picMkLst>
        </pc:picChg>
        <pc:picChg chg="del">
          <ac:chgData name="Dieter Kemmerer-Fleckenstein" userId="10443640f0136214" providerId="LiveId" clId="{29C6C4CC-3BDB-4730-A348-3A5D30354BAB}" dt="2023-02-27T14:41:45.761" v="56" actId="478"/>
          <ac:picMkLst>
            <pc:docMk/>
            <pc:sldMk cId="4221425049" sldId="558"/>
            <ac:picMk id="11" creationId="{25242013-ED42-2C85-EFC5-AD9CE9DD9F84}"/>
          </ac:picMkLst>
        </pc:picChg>
        <pc:picChg chg="del">
          <ac:chgData name="Dieter Kemmerer-Fleckenstein" userId="10443640f0136214" providerId="LiveId" clId="{29C6C4CC-3BDB-4730-A348-3A5D30354BAB}" dt="2023-02-27T14:41:45.265" v="55" actId="478"/>
          <ac:picMkLst>
            <pc:docMk/>
            <pc:sldMk cId="4221425049" sldId="558"/>
            <ac:picMk id="13" creationId="{C46DD7E9-C768-F2A8-CF44-DCE7FD224FC3}"/>
          </ac:picMkLst>
        </pc:picChg>
        <pc:picChg chg="del">
          <ac:chgData name="Dieter Kemmerer-Fleckenstein" userId="10443640f0136214" providerId="LiveId" clId="{29C6C4CC-3BDB-4730-A348-3A5D30354BAB}" dt="2023-02-27T14:41:47.488" v="58" actId="478"/>
          <ac:picMkLst>
            <pc:docMk/>
            <pc:sldMk cId="4221425049" sldId="558"/>
            <ac:picMk id="15" creationId="{574E285E-90BC-B5F9-9240-CE7B0C616C03}"/>
          </ac:picMkLst>
        </pc:picChg>
      </pc:sldChg>
      <pc:sldChg chg="addSp delSp modSp mod modAnim">
        <pc:chgData name="Dieter Kemmerer-Fleckenstein" userId="10443640f0136214" providerId="LiveId" clId="{29C6C4CC-3BDB-4730-A348-3A5D30354BAB}" dt="2023-03-01T11:47:31.833" v="1305" actId="478"/>
        <pc:sldMkLst>
          <pc:docMk/>
          <pc:sldMk cId="1919564426" sldId="559"/>
        </pc:sldMkLst>
        <pc:spChg chg="add mod">
          <ac:chgData name="Dieter Kemmerer-Fleckenstein" userId="10443640f0136214" providerId="LiveId" clId="{29C6C4CC-3BDB-4730-A348-3A5D30354BAB}" dt="2023-03-01T09:48:01.447" v="1233" actId="164"/>
          <ac:spMkLst>
            <pc:docMk/>
            <pc:sldMk cId="1919564426" sldId="559"/>
            <ac:spMk id="2" creationId="{B6704302-A9BA-700E-8616-8E86A89DA2C5}"/>
          </ac:spMkLst>
        </pc:spChg>
        <pc:spChg chg="mod">
          <ac:chgData name="Dieter Kemmerer-Fleckenstein" userId="10443640f0136214" providerId="LiveId" clId="{29C6C4CC-3BDB-4730-A348-3A5D30354BAB}" dt="2023-02-27T15:12:58.495" v="710" actId="20577"/>
          <ac:spMkLst>
            <pc:docMk/>
            <pc:sldMk cId="1919564426" sldId="559"/>
            <ac:spMk id="5" creationId="{00000000-0000-0000-0000-000000000000}"/>
          </ac:spMkLst>
        </pc:spChg>
        <pc:spChg chg="mod">
          <ac:chgData name="Dieter Kemmerer-Fleckenstein" userId="10443640f0136214" providerId="LiveId" clId="{29C6C4CC-3BDB-4730-A348-3A5D30354BAB}" dt="2023-02-27T15:05:24.140" v="617" actId="14100"/>
          <ac:spMkLst>
            <pc:docMk/>
            <pc:sldMk cId="1919564426" sldId="559"/>
            <ac:spMk id="6" creationId="{00000000-0000-0000-0000-000000000000}"/>
          </ac:spMkLst>
        </pc:spChg>
        <pc:spChg chg="add mod topLvl">
          <ac:chgData name="Dieter Kemmerer-Fleckenstein" userId="10443640f0136214" providerId="LiveId" clId="{29C6C4CC-3BDB-4730-A348-3A5D30354BAB}" dt="2023-03-01T09:48:01.447" v="1233" actId="164"/>
          <ac:spMkLst>
            <pc:docMk/>
            <pc:sldMk cId="1919564426" sldId="559"/>
            <ac:spMk id="7" creationId="{349C5765-1AE2-5038-E56F-3E258E2ACE62}"/>
          </ac:spMkLst>
        </pc:spChg>
        <pc:spChg chg="add mod topLvl">
          <ac:chgData name="Dieter Kemmerer-Fleckenstein" userId="10443640f0136214" providerId="LiveId" clId="{29C6C4CC-3BDB-4730-A348-3A5D30354BAB}" dt="2023-03-01T09:48:01.447" v="1233" actId="164"/>
          <ac:spMkLst>
            <pc:docMk/>
            <pc:sldMk cId="1919564426" sldId="559"/>
            <ac:spMk id="12" creationId="{54A7E418-F4FB-9865-B5C4-AFDF52E38EC7}"/>
          </ac:spMkLst>
        </pc:spChg>
        <pc:spChg chg="add mod topLvl">
          <ac:chgData name="Dieter Kemmerer-Fleckenstein" userId="10443640f0136214" providerId="LiveId" clId="{29C6C4CC-3BDB-4730-A348-3A5D30354BAB}" dt="2023-03-01T09:48:01.447" v="1233" actId="164"/>
          <ac:spMkLst>
            <pc:docMk/>
            <pc:sldMk cId="1919564426" sldId="559"/>
            <ac:spMk id="13" creationId="{70BBFD2D-A9D3-2B9B-794F-AFF56E63B99B}"/>
          </ac:spMkLst>
        </pc:spChg>
        <pc:spChg chg="add mod topLvl">
          <ac:chgData name="Dieter Kemmerer-Fleckenstein" userId="10443640f0136214" providerId="LiveId" clId="{29C6C4CC-3BDB-4730-A348-3A5D30354BAB}" dt="2023-03-01T09:48:01.447" v="1233" actId="164"/>
          <ac:spMkLst>
            <pc:docMk/>
            <pc:sldMk cId="1919564426" sldId="559"/>
            <ac:spMk id="14" creationId="{C2FE6CFE-BFB3-55E7-1A8F-EADAA1FB32AC}"/>
          </ac:spMkLst>
        </pc:spChg>
        <pc:spChg chg="add mod topLvl">
          <ac:chgData name="Dieter Kemmerer-Fleckenstein" userId="10443640f0136214" providerId="LiveId" clId="{29C6C4CC-3BDB-4730-A348-3A5D30354BAB}" dt="2023-03-01T09:48:01.447" v="1233" actId="164"/>
          <ac:spMkLst>
            <pc:docMk/>
            <pc:sldMk cId="1919564426" sldId="559"/>
            <ac:spMk id="15" creationId="{649DEDAD-C047-1868-2338-624CFB29A483}"/>
          </ac:spMkLst>
        </pc:spChg>
        <pc:spChg chg="add mod">
          <ac:chgData name="Dieter Kemmerer-Fleckenstein" userId="10443640f0136214" providerId="LiveId" clId="{29C6C4CC-3BDB-4730-A348-3A5D30354BAB}" dt="2023-03-01T09:48:01.447" v="1233" actId="164"/>
          <ac:spMkLst>
            <pc:docMk/>
            <pc:sldMk cId="1919564426" sldId="559"/>
            <ac:spMk id="21" creationId="{8CFDA1D8-76FA-4268-9DB4-D6B137E1431F}"/>
          </ac:spMkLst>
        </pc:spChg>
        <pc:spChg chg="add mod">
          <ac:chgData name="Dieter Kemmerer-Fleckenstein" userId="10443640f0136214" providerId="LiveId" clId="{29C6C4CC-3BDB-4730-A348-3A5D30354BAB}" dt="2023-03-01T09:48:01.447" v="1233" actId="164"/>
          <ac:spMkLst>
            <pc:docMk/>
            <pc:sldMk cId="1919564426" sldId="559"/>
            <ac:spMk id="23" creationId="{097B4FC7-1657-FC81-E517-3EFE1A7640B5}"/>
          </ac:spMkLst>
        </pc:spChg>
        <pc:spChg chg="add mod">
          <ac:chgData name="Dieter Kemmerer-Fleckenstein" userId="10443640f0136214" providerId="LiveId" clId="{29C6C4CC-3BDB-4730-A348-3A5D30354BAB}" dt="2023-03-01T09:48:01.447" v="1233" actId="164"/>
          <ac:spMkLst>
            <pc:docMk/>
            <pc:sldMk cId="1919564426" sldId="559"/>
            <ac:spMk id="24" creationId="{0A9ACD99-DA04-27F8-2A96-3DE768670974}"/>
          </ac:spMkLst>
        </pc:spChg>
        <pc:grpChg chg="add del mod">
          <ac:chgData name="Dieter Kemmerer-Fleckenstein" userId="10443640f0136214" providerId="LiveId" clId="{29C6C4CC-3BDB-4730-A348-3A5D30354BAB}" dt="2023-03-01T11:47:31.833" v="1305" actId="478"/>
          <ac:grpSpMkLst>
            <pc:docMk/>
            <pc:sldMk cId="1919564426" sldId="559"/>
            <ac:grpSpMk id="4" creationId="{559639EA-EEB0-D43C-D61D-FDF11168BA17}"/>
          </ac:grpSpMkLst>
        </pc:grpChg>
        <pc:grpChg chg="add del mod">
          <ac:chgData name="Dieter Kemmerer-Fleckenstein" userId="10443640f0136214" providerId="LiveId" clId="{29C6C4CC-3BDB-4730-A348-3A5D30354BAB}" dt="2023-02-27T15:15:02.170" v="723" actId="165"/>
          <ac:grpSpMkLst>
            <pc:docMk/>
            <pc:sldMk cId="1919564426" sldId="559"/>
            <ac:grpSpMk id="4" creationId="{FE3944EA-DF31-4E26-5424-3B714635F261}"/>
          </ac:grpSpMkLst>
        </pc:grpChg>
        <pc:grpChg chg="add del mod">
          <ac:chgData name="Dieter Kemmerer-Fleckenstein" userId="10443640f0136214" providerId="LiveId" clId="{29C6C4CC-3BDB-4730-A348-3A5D30354BAB}" dt="2023-03-01T09:45:48.018" v="1098" actId="165"/>
          <ac:grpSpMkLst>
            <pc:docMk/>
            <pc:sldMk cId="1919564426" sldId="559"/>
            <ac:grpSpMk id="35" creationId="{D8DAC30F-C866-A608-EC76-D8CEC7C7D219}"/>
          </ac:grpSpMkLst>
        </pc:grpChg>
        <pc:picChg chg="mod topLvl">
          <ac:chgData name="Dieter Kemmerer-Fleckenstein" userId="10443640f0136214" providerId="LiveId" clId="{29C6C4CC-3BDB-4730-A348-3A5D30354BAB}" dt="2023-02-27T15:15:02.170" v="723" actId="165"/>
          <ac:picMkLst>
            <pc:docMk/>
            <pc:sldMk cId="1919564426" sldId="559"/>
            <ac:picMk id="3" creationId="{A69EC2D7-4E39-647D-0F41-DDB3B66FFED6}"/>
          </ac:picMkLst>
        </pc:picChg>
        <pc:picChg chg="del">
          <ac:chgData name="Dieter Kemmerer-Fleckenstein" userId="10443640f0136214" providerId="LiveId" clId="{29C6C4CC-3BDB-4730-A348-3A5D30354BAB}" dt="2023-02-27T14:41:08.937" v="52" actId="478"/>
          <ac:picMkLst>
            <pc:docMk/>
            <pc:sldMk cId="1919564426" sldId="559"/>
            <ac:picMk id="10" creationId="{F94B90C4-A1C8-02B6-8A49-14A0BEF4609D}"/>
          </ac:picMkLst>
        </pc:picChg>
        <pc:picChg chg="del">
          <ac:chgData name="Dieter Kemmerer-Fleckenstein" userId="10443640f0136214" providerId="LiveId" clId="{29C6C4CC-3BDB-4730-A348-3A5D30354BAB}" dt="2023-02-27T14:41:08.288" v="51" actId="478"/>
          <ac:picMkLst>
            <pc:docMk/>
            <pc:sldMk cId="1919564426" sldId="559"/>
            <ac:picMk id="11" creationId="{DFCB3759-3B59-6A24-6E0B-E72A6F138F03}"/>
          </ac:picMkLst>
        </pc:picChg>
        <pc:cxnChg chg="mod topLvl">
          <ac:chgData name="Dieter Kemmerer-Fleckenstein" userId="10443640f0136214" providerId="LiveId" clId="{29C6C4CC-3BDB-4730-A348-3A5D30354BAB}" dt="2023-02-27T15:15:02.170" v="723" actId="165"/>
          <ac:cxnSpMkLst>
            <pc:docMk/>
            <pc:sldMk cId="1919564426" sldId="559"/>
            <ac:cxnSpMk id="9" creationId="{7BDC62F9-EDCD-2F1B-E068-CB9A0FAA6921}"/>
          </ac:cxnSpMkLst>
        </pc:cxnChg>
        <pc:cxnChg chg="add mod topLvl">
          <ac:chgData name="Dieter Kemmerer-Fleckenstein" userId="10443640f0136214" providerId="LiveId" clId="{29C6C4CC-3BDB-4730-A348-3A5D30354BAB}" dt="2023-03-01T11:47:31.833" v="1305" actId="478"/>
          <ac:cxnSpMkLst>
            <pc:docMk/>
            <pc:sldMk cId="1919564426" sldId="559"/>
            <ac:cxnSpMk id="16" creationId="{D2559323-B2CA-5503-7710-D97E31296000}"/>
          </ac:cxnSpMkLst>
        </pc:cxnChg>
        <pc:cxnChg chg="add mod topLvl">
          <ac:chgData name="Dieter Kemmerer-Fleckenstein" userId="10443640f0136214" providerId="LiveId" clId="{29C6C4CC-3BDB-4730-A348-3A5D30354BAB}" dt="2023-03-01T11:47:31.833" v="1305" actId="478"/>
          <ac:cxnSpMkLst>
            <pc:docMk/>
            <pc:sldMk cId="1919564426" sldId="559"/>
            <ac:cxnSpMk id="20" creationId="{BDAA07E9-1F29-86F2-9EE2-4723917B06B8}"/>
          </ac:cxnSpMkLst>
        </pc:cxnChg>
        <pc:cxnChg chg="add mod topLvl">
          <ac:chgData name="Dieter Kemmerer-Fleckenstein" userId="10443640f0136214" providerId="LiveId" clId="{29C6C4CC-3BDB-4730-A348-3A5D30354BAB}" dt="2023-03-01T09:48:01.447" v="1233" actId="164"/>
          <ac:cxnSpMkLst>
            <pc:docMk/>
            <pc:sldMk cId="1919564426" sldId="559"/>
            <ac:cxnSpMk id="22" creationId="{4BD87D85-4757-B7F9-158A-A8F1064E2FAD}"/>
          </ac:cxnSpMkLst>
        </pc:cxnChg>
        <pc:cxnChg chg="add mod topLvl">
          <ac:chgData name="Dieter Kemmerer-Fleckenstein" userId="10443640f0136214" providerId="LiveId" clId="{29C6C4CC-3BDB-4730-A348-3A5D30354BAB}" dt="2023-03-01T11:47:31.833" v="1305" actId="478"/>
          <ac:cxnSpMkLst>
            <pc:docMk/>
            <pc:sldMk cId="1919564426" sldId="559"/>
            <ac:cxnSpMk id="25" creationId="{5B954C37-A128-91B0-57CA-87076A2B9B0D}"/>
          </ac:cxnSpMkLst>
        </pc:cxnChg>
        <pc:cxnChg chg="add mod topLvl">
          <ac:chgData name="Dieter Kemmerer-Fleckenstein" userId="10443640f0136214" providerId="LiveId" clId="{29C6C4CC-3BDB-4730-A348-3A5D30354BAB}" dt="2023-03-01T11:47:31.833" v="1305" actId="478"/>
          <ac:cxnSpMkLst>
            <pc:docMk/>
            <pc:sldMk cId="1919564426" sldId="559"/>
            <ac:cxnSpMk id="28" creationId="{3DDA7A01-7E3B-BE52-7A6B-E9CEA4F40BA5}"/>
          </ac:cxnSpMkLst>
        </pc:cxnChg>
        <pc:cxnChg chg="add mod topLvl">
          <ac:chgData name="Dieter Kemmerer-Fleckenstein" userId="10443640f0136214" providerId="LiveId" clId="{29C6C4CC-3BDB-4730-A348-3A5D30354BAB}" dt="2023-03-01T09:48:01.447" v="1233" actId="164"/>
          <ac:cxnSpMkLst>
            <pc:docMk/>
            <pc:sldMk cId="1919564426" sldId="559"/>
            <ac:cxnSpMk id="34" creationId="{9CD0CB4F-4C4D-9BFD-C114-B7059349C8ED}"/>
          </ac:cxnSpMkLst>
        </pc:cxnChg>
      </pc:sldChg>
      <pc:sldChg chg="del">
        <pc:chgData name="Dieter Kemmerer-Fleckenstein" userId="10443640f0136214" providerId="LiveId" clId="{29C6C4CC-3BDB-4730-A348-3A5D30354BAB}" dt="2023-02-27T14:41:52.621" v="59" actId="2696"/>
        <pc:sldMkLst>
          <pc:docMk/>
          <pc:sldMk cId="2364274006" sldId="560"/>
        </pc:sldMkLst>
      </pc:sldChg>
      <pc:sldChg chg="add del">
        <pc:chgData name="Dieter Kemmerer-Fleckenstein" userId="10443640f0136214" providerId="LiveId" clId="{29C6C4CC-3BDB-4730-A348-3A5D30354BAB}" dt="2023-03-01T11:51:27.923" v="1376" actId="2696"/>
        <pc:sldMkLst>
          <pc:docMk/>
          <pc:sldMk cId="4136038294" sldId="560"/>
        </pc:sldMkLst>
      </pc:sldChg>
      <pc:sldChg chg="addSp delSp modSp add mod ord">
        <pc:chgData name="Dieter Kemmerer-Fleckenstein" userId="10443640f0136214" providerId="LiveId" clId="{29C6C4CC-3BDB-4730-A348-3A5D30354BAB}" dt="2023-03-21T07:29:29.294" v="2061" actId="20577"/>
        <pc:sldMkLst>
          <pc:docMk/>
          <pc:sldMk cId="2392438315" sldId="561"/>
        </pc:sldMkLst>
        <pc:spChg chg="mod">
          <ac:chgData name="Dieter Kemmerer-Fleckenstein" userId="10443640f0136214" providerId="LiveId" clId="{29C6C4CC-3BDB-4730-A348-3A5D30354BAB}" dt="2023-03-21T07:29:29.294" v="2061" actId="20577"/>
          <ac:spMkLst>
            <pc:docMk/>
            <pc:sldMk cId="2392438315" sldId="561"/>
            <ac:spMk id="5" creationId="{00000000-0000-0000-0000-000000000000}"/>
          </ac:spMkLst>
        </pc:spChg>
        <pc:spChg chg="mod">
          <ac:chgData name="Dieter Kemmerer-Fleckenstein" userId="10443640f0136214" providerId="LiveId" clId="{29C6C4CC-3BDB-4730-A348-3A5D30354BAB}" dt="2023-03-01T11:51:13.725" v="1374"/>
          <ac:spMkLst>
            <pc:docMk/>
            <pc:sldMk cId="2392438315" sldId="561"/>
            <ac:spMk id="6" creationId="{00000000-0000-0000-0000-000000000000}"/>
          </ac:spMkLst>
        </pc:spChg>
        <pc:spChg chg="add mod">
          <ac:chgData name="Dieter Kemmerer-Fleckenstein" userId="10443640f0136214" providerId="LiveId" clId="{29C6C4CC-3BDB-4730-A348-3A5D30354BAB}" dt="2023-03-01T09:44:22.735" v="1067" actId="1076"/>
          <ac:spMkLst>
            <pc:docMk/>
            <pc:sldMk cId="2392438315" sldId="561"/>
            <ac:spMk id="12" creationId="{C7E58F91-43F7-8640-375B-D3977779096B}"/>
          </ac:spMkLst>
        </pc:spChg>
        <pc:picChg chg="add del mod">
          <ac:chgData name="Dieter Kemmerer-Fleckenstein" userId="10443640f0136214" providerId="LiveId" clId="{29C6C4CC-3BDB-4730-A348-3A5D30354BAB}" dt="2023-03-01T11:53:22.420" v="1410" actId="478"/>
          <ac:picMkLst>
            <pc:docMk/>
            <pc:sldMk cId="2392438315" sldId="561"/>
            <ac:picMk id="3" creationId="{B35E9B39-0559-D129-0CD4-4F424BBD2F5B}"/>
          </ac:picMkLst>
        </pc:picChg>
        <pc:picChg chg="add del mod">
          <ac:chgData name="Dieter Kemmerer-Fleckenstein" userId="10443640f0136214" providerId="LiveId" clId="{29C6C4CC-3BDB-4730-A348-3A5D30354BAB}" dt="2023-03-01T11:53:21.492" v="1408" actId="478"/>
          <ac:picMkLst>
            <pc:docMk/>
            <pc:sldMk cId="2392438315" sldId="561"/>
            <ac:picMk id="7" creationId="{55C8AA3A-281B-3167-4D1E-199537423024}"/>
          </ac:picMkLst>
        </pc:picChg>
        <pc:picChg chg="add mod">
          <ac:chgData name="Dieter Kemmerer-Fleckenstein" userId="10443640f0136214" providerId="LiveId" clId="{29C6C4CC-3BDB-4730-A348-3A5D30354BAB}" dt="2023-03-01T11:55:25.307" v="1505" actId="14100"/>
          <ac:picMkLst>
            <pc:docMk/>
            <pc:sldMk cId="2392438315" sldId="561"/>
            <ac:picMk id="9" creationId="{A9F5BBF8-141B-030D-9E95-D1D92E10473C}"/>
          </ac:picMkLst>
        </pc:picChg>
        <pc:picChg chg="add del mod">
          <ac:chgData name="Dieter Kemmerer-Fleckenstein" userId="10443640f0136214" providerId="LiveId" clId="{29C6C4CC-3BDB-4730-A348-3A5D30354BAB}" dt="2023-03-01T11:53:23.876" v="1412" actId="478"/>
          <ac:picMkLst>
            <pc:docMk/>
            <pc:sldMk cId="2392438315" sldId="561"/>
            <ac:picMk id="11" creationId="{6ECDEC6C-2174-C6EA-6325-EFAC9F18CF81}"/>
          </ac:picMkLst>
        </pc:picChg>
        <pc:picChg chg="add del mod">
          <ac:chgData name="Dieter Kemmerer-Fleckenstein" userId="10443640f0136214" providerId="LiveId" clId="{29C6C4CC-3BDB-4730-A348-3A5D30354BAB}" dt="2023-03-01T11:53:23.181" v="1411" actId="478"/>
          <ac:picMkLst>
            <pc:docMk/>
            <pc:sldMk cId="2392438315" sldId="561"/>
            <ac:picMk id="13" creationId="{FF53D31E-4435-D8AB-E957-F1F1370F2224}"/>
          </ac:picMkLst>
        </pc:picChg>
        <pc:picChg chg="add mod">
          <ac:chgData name="Dieter Kemmerer-Fleckenstein" userId="10443640f0136214" providerId="LiveId" clId="{29C6C4CC-3BDB-4730-A348-3A5D30354BAB}" dt="2023-03-01T11:53:26.086" v="1413"/>
          <ac:picMkLst>
            <pc:docMk/>
            <pc:sldMk cId="2392438315" sldId="561"/>
            <ac:picMk id="14" creationId="{5295ED8F-0404-B486-850A-CE246CA000B1}"/>
          </ac:picMkLst>
        </pc:picChg>
        <pc:picChg chg="add mod">
          <ac:chgData name="Dieter Kemmerer-Fleckenstein" userId="10443640f0136214" providerId="LiveId" clId="{29C6C4CC-3BDB-4730-A348-3A5D30354BAB}" dt="2023-03-01T11:55:30.113" v="1506" actId="14100"/>
          <ac:picMkLst>
            <pc:docMk/>
            <pc:sldMk cId="2392438315" sldId="561"/>
            <ac:picMk id="15" creationId="{6AAB2EBB-BC09-379E-3E14-6AB81F2FD5D1}"/>
          </ac:picMkLst>
        </pc:picChg>
        <pc:picChg chg="add mod">
          <ac:chgData name="Dieter Kemmerer-Fleckenstein" userId="10443640f0136214" providerId="LiveId" clId="{29C6C4CC-3BDB-4730-A348-3A5D30354BAB}" dt="2023-03-01T09:43:34.663" v="972" actId="1076"/>
          <ac:picMkLst>
            <pc:docMk/>
            <pc:sldMk cId="2392438315" sldId="561"/>
            <ac:picMk id="17" creationId="{A1C0D083-84E5-3578-6BAB-5B5B6A4B42E1}"/>
          </ac:picMkLst>
        </pc:picChg>
      </pc:sldChg>
      <pc:sldChg chg="addSp delSp modSp add mod ord delAnim modAnim">
        <pc:chgData name="Dieter Kemmerer-Fleckenstein" userId="10443640f0136214" providerId="LiveId" clId="{29C6C4CC-3BDB-4730-A348-3A5D30354BAB}" dt="2023-03-01T11:48:18.120" v="1336" actId="20577"/>
        <pc:sldMkLst>
          <pc:docMk/>
          <pc:sldMk cId="2006448911" sldId="562"/>
        </pc:sldMkLst>
        <pc:spChg chg="mod">
          <ac:chgData name="Dieter Kemmerer-Fleckenstein" userId="10443640f0136214" providerId="LiveId" clId="{29C6C4CC-3BDB-4730-A348-3A5D30354BAB}" dt="2023-03-01T11:48:00.419" v="1310" actId="20577"/>
          <ac:spMkLst>
            <pc:docMk/>
            <pc:sldMk cId="2006448911" sldId="562"/>
            <ac:spMk id="5" creationId="{00000000-0000-0000-0000-000000000000}"/>
          </ac:spMkLst>
        </pc:spChg>
        <pc:spChg chg="mod">
          <ac:chgData name="Dieter Kemmerer-Fleckenstein" userId="10443640f0136214" providerId="LiveId" clId="{29C6C4CC-3BDB-4730-A348-3A5D30354BAB}" dt="2023-03-01T11:48:18.120" v="1336" actId="20577"/>
          <ac:spMkLst>
            <pc:docMk/>
            <pc:sldMk cId="2006448911" sldId="562"/>
            <ac:spMk id="6" creationId="{00000000-0000-0000-0000-000000000000}"/>
          </ac:spMkLst>
        </pc:spChg>
        <pc:grpChg chg="del">
          <ac:chgData name="Dieter Kemmerer-Fleckenstein" userId="10443640f0136214" providerId="LiveId" clId="{29C6C4CC-3BDB-4730-A348-3A5D30354BAB}" dt="2023-03-01T11:47:36.193" v="1306" actId="478"/>
          <ac:grpSpMkLst>
            <pc:docMk/>
            <pc:sldMk cId="2006448911" sldId="562"/>
            <ac:grpSpMk id="4" creationId="{559639EA-EEB0-D43C-D61D-FDF11168BA17}"/>
          </ac:grpSpMkLst>
        </pc:grpChg>
        <pc:picChg chg="del">
          <ac:chgData name="Dieter Kemmerer-Fleckenstein" userId="10443640f0136214" providerId="LiveId" clId="{29C6C4CC-3BDB-4730-A348-3A5D30354BAB}" dt="2023-03-01T09:49:28.686" v="1303" actId="478"/>
          <ac:picMkLst>
            <pc:docMk/>
            <pc:sldMk cId="2006448911" sldId="562"/>
            <ac:picMk id="3" creationId="{A69EC2D7-4E39-647D-0F41-DDB3B66FFED6}"/>
          </ac:picMkLst>
        </pc:picChg>
        <pc:picChg chg="add mod">
          <ac:chgData name="Dieter Kemmerer-Fleckenstein" userId="10443640f0136214" providerId="LiveId" clId="{29C6C4CC-3BDB-4730-A348-3A5D30354BAB}" dt="2023-03-01T11:47:53.380" v="1309" actId="1076"/>
          <ac:picMkLst>
            <pc:docMk/>
            <pc:sldMk cId="2006448911" sldId="562"/>
            <ac:picMk id="8" creationId="{737543F2-268C-569F-2927-ED982D5DC10B}"/>
          </ac:picMkLst>
        </pc:picChg>
        <pc:cxnChg chg="del">
          <ac:chgData name="Dieter Kemmerer-Fleckenstein" userId="10443640f0136214" providerId="LiveId" clId="{29C6C4CC-3BDB-4730-A348-3A5D30354BAB}" dt="2023-03-01T09:49:33.919" v="1304" actId="478"/>
          <ac:cxnSpMkLst>
            <pc:docMk/>
            <pc:sldMk cId="2006448911" sldId="562"/>
            <ac:cxnSpMk id="9" creationId="{7BDC62F9-EDCD-2F1B-E068-CB9A0FAA6921}"/>
          </ac:cxnSpMkLst>
        </pc:cxnChg>
        <pc:cxnChg chg="mod">
          <ac:chgData name="Dieter Kemmerer-Fleckenstein" userId="10443640f0136214" providerId="LiveId" clId="{29C6C4CC-3BDB-4730-A348-3A5D30354BAB}" dt="2023-03-01T11:47:36.193" v="1306" actId="478"/>
          <ac:cxnSpMkLst>
            <pc:docMk/>
            <pc:sldMk cId="2006448911" sldId="562"/>
            <ac:cxnSpMk id="16" creationId="{D2559323-B2CA-5503-7710-D97E31296000}"/>
          </ac:cxnSpMkLst>
        </pc:cxnChg>
        <pc:cxnChg chg="mod">
          <ac:chgData name="Dieter Kemmerer-Fleckenstein" userId="10443640f0136214" providerId="LiveId" clId="{29C6C4CC-3BDB-4730-A348-3A5D30354BAB}" dt="2023-03-01T11:47:36.193" v="1306" actId="478"/>
          <ac:cxnSpMkLst>
            <pc:docMk/>
            <pc:sldMk cId="2006448911" sldId="562"/>
            <ac:cxnSpMk id="20" creationId="{BDAA07E9-1F29-86F2-9EE2-4723917B06B8}"/>
          </ac:cxnSpMkLst>
        </pc:cxnChg>
        <pc:cxnChg chg="mod">
          <ac:chgData name="Dieter Kemmerer-Fleckenstein" userId="10443640f0136214" providerId="LiveId" clId="{29C6C4CC-3BDB-4730-A348-3A5D30354BAB}" dt="2023-03-01T11:47:36.193" v="1306" actId="478"/>
          <ac:cxnSpMkLst>
            <pc:docMk/>
            <pc:sldMk cId="2006448911" sldId="562"/>
            <ac:cxnSpMk id="25" creationId="{5B954C37-A128-91B0-57CA-87076A2B9B0D}"/>
          </ac:cxnSpMkLst>
        </pc:cxnChg>
        <pc:cxnChg chg="mod">
          <ac:chgData name="Dieter Kemmerer-Fleckenstein" userId="10443640f0136214" providerId="LiveId" clId="{29C6C4CC-3BDB-4730-A348-3A5D30354BAB}" dt="2023-03-01T11:47:36.193" v="1306" actId="478"/>
          <ac:cxnSpMkLst>
            <pc:docMk/>
            <pc:sldMk cId="2006448911" sldId="562"/>
            <ac:cxnSpMk id="28" creationId="{3DDA7A01-7E3B-BE52-7A6B-E9CEA4F40BA5}"/>
          </ac:cxnSpMkLst>
        </pc:cxnChg>
      </pc:sldChg>
      <pc:sldChg chg="del">
        <pc:chgData name="Dieter Kemmerer-Fleckenstein" userId="10443640f0136214" providerId="LiveId" clId="{29C6C4CC-3BDB-4730-A348-3A5D30354BAB}" dt="2023-02-27T14:42:00.107" v="61" actId="2696"/>
        <pc:sldMkLst>
          <pc:docMk/>
          <pc:sldMk cId="3428831102" sldId="562"/>
        </pc:sldMkLst>
      </pc:sldChg>
      <pc:sldChg chg="delSp modSp add mod">
        <pc:chgData name="Dieter Kemmerer-Fleckenstein" userId="10443640f0136214" providerId="LiveId" clId="{29C6C4CC-3BDB-4730-A348-3A5D30354BAB}" dt="2023-03-01T11:55:19.099" v="1504" actId="14100"/>
        <pc:sldMkLst>
          <pc:docMk/>
          <pc:sldMk cId="622860585" sldId="563"/>
        </pc:sldMkLst>
        <pc:picChg chg="mod">
          <ac:chgData name="Dieter Kemmerer-Fleckenstein" userId="10443640f0136214" providerId="LiveId" clId="{29C6C4CC-3BDB-4730-A348-3A5D30354BAB}" dt="2023-03-01T11:55:01.688" v="1501" actId="14100"/>
          <ac:picMkLst>
            <pc:docMk/>
            <pc:sldMk cId="622860585" sldId="563"/>
            <ac:picMk id="3" creationId="{B35E9B39-0559-D129-0CD4-4F424BBD2F5B}"/>
          </ac:picMkLst>
        </pc:picChg>
        <pc:picChg chg="mod">
          <ac:chgData name="Dieter Kemmerer-Fleckenstein" userId="10443640f0136214" providerId="LiveId" clId="{29C6C4CC-3BDB-4730-A348-3A5D30354BAB}" dt="2023-03-01T11:55:12.724" v="1503" actId="14100"/>
          <ac:picMkLst>
            <pc:docMk/>
            <pc:sldMk cId="622860585" sldId="563"/>
            <ac:picMk id="7" creationId="{55C8AA3A-281B-3167-4D1E-199537423024}"/>
          </ac:picMkLst>
        </pc:picChg>
        <pc:picChg chg="del">
          <ac:chgData name="Dieter Kemmerer-Fleckenstein" userId="10443640f0136214" providerId="LiveId" clId="{29C6C4CC-3BDB-4730-A348-3A5D30354BAB}" dt="2023-03-01T11:52:16.622" v="1384" actId="478"/>
          <ac:picMkLst>
            <pc:docMk/>
            <pc:sldMk cId="622860585" sldId="563"/>
            <ac:picMk id="9" creationId="{A9F5BBF8-141B-030D-9E95-D1D92E10473C}"/>
          </ac:picMkLst>
        </pc:picChg>
        <pc:picChg chg="mod">
          <ac:chgData name="Dieter Kemmerer-Fleckenstein" userId="10443640f0136214" providerId="LiveId" clId="{29C6C4CC-3BDB-4730-A348-3A5D30354BAB}" dt="2023-03-01T11:55:08.292" v="1502" actId="14100"/>
          <ac:picMkLst>
            <pc:docMk/>
            <pc:sldMk cId="622860585" sldId="563"/>
            <ac:picMk id="11" creationId="{6ECDEC6C-2174-C6EA-6325-EFAC9F18CF81}"/>
          </ac:picMkLst>
        </pc:picChg>
        <pc:picChg chg="mod">
          <ac:chgData name="Dieter Kemmerer-Fleckenstein" userId="10443640f0136214" providerId="LiveId" clId="{29C6C4CC-3BDB-4730-A348-3A5D30354BAB}" dt="2023-03-01T11:55:19.099" v="1504" actId="14100"/>
          <ac:picMkLst>
            <pc:docMk/>
            <pc:sldMk cId="622860585" sldId="563"/>
            <ac:picMk id="13" creationId="{FF53D31E-4435-D8AB-E957-F1F1370F2224}"/>
          </ac:picMkLst>
        </pc:picChg>
        <pc:picChg chg="del">
          <ac:chgData name="Dieter Kemmerer-Fleckenstein" userId="10443640f0136214" providerId="LiveId" clId="{29C6C4CC-3BDB-4730-A348-3A5D30354BAB}" dt="2023-03-01T11:52:15.128" v="1383" actId="478"/>
          <ac:picMkLst>
            <pc:docMk/>
            <pc:sldMk cId="622860585" sldId="563"/>
            <ac:picMk id="15" creationId="{6AAB2EBB-BC09-379E-3E14-6AB81F2FD5D1}"/>
          </ac:picMkLst>
        </pc:picChg>
        <pc:picChg chg="mod">
          <ac:chgData name="Dieter Kemmerer-Fleckenstein" userId="10443640f0136214" providerId="LiveId" clId="{29C6C4CC-3BDB-4730-A348-3A5D30354BAB}" dt="2023-03-01T11:52:59.373" v="1407" actId="1076"/>
          <ac:picMkLst>
            <pc:docMk/>
            <pc:sldMk cId="622860585" sldId="563"/>
            <ac:picMk id="17" creationId="{A1C0D083-84E5-3578-6BAB-5B5B6A4B42E1}"/>
          </ac:picMkLst>
        </pc:picChg>
      </pc:sldChg>
      <pc:sldChg chg="del">
        <pc:chgData name="Dieter Kemmerer-Fleckenstein" userId="10443640f0136214" providerId="LiveId" clId="{29C6C4CC-3BDB-4730-A348-3A5D30354BAB}" dt="2023-02-27T14:42:03.782" v="62" actId="2696"/>
        <pc:sldMkLst>
          <pc:docMk/>
          <pc:sldMk cId="1623703110" sldId="563"/>
        </pc:sldMkLst>
      </pc:sldChg>
      <pc:sldChg chg="addSp delSp modSp add mod">
        <pc:chgData name="Dieter Kemmerer-Fleckenstein" userId="10443640f0136214" providerId="LiveId" clId="{29C6C4CC-3BDB-4730-A348-3A5D30354BAB}" dt="2023-03-01T11:55:47.531" v="1509" actId="1076"/>
        <pc:sldMkLst>
          <pc:docMk/>
          <pc:sldMk cId="1529829901" sldId="564"/>
        </pc:sldMkLst>
        <pc:spChg chg="mod">
          <ac:chgData name="Dieter Kemmerer-Fleckenstein" userId="10443640f0136214" providerId="LiveId" clId="{29C6C4CC-3BDB-4730-A348-3A5D30354BAB}" dt="2023-03-01T11:54:19.639" v="1485" actId="20577"/>
          <ac:spMkLst>
            <pc:docMk/>
            <pc:sldMk cId="1529829901" sldId="564"/>
            <ac:spMk id="12" creationId="{C7E58F91-43F7-8640-375B-D3977779096B}"/>
          </ac:spMkLst>
        </pc:spChg>
        <pc:picChg chg="del">
          <ac:chgData name="Dieter Kemmerer-Fleckenstein" userId="10443640f0136214" providerId="LiveId" clId="{29C6C4CC-3BDB-4730-A348-3A5D30354BAB}" dt="2023-03-01T11:53:47.381" v="1418" actId="478"/>
          <ac:picMkLst>
            <pc:docMk/>
            <pc:sldMk cId="1529829901" sldId="564"/>
            <ac:picMk id="3" creationId="{B35E9B39-0559-D129-0CD4-4F424BBD2F5B}"/>
          </ac:picMkLst>
        </pc:picChg>
        <pc:picChg chg="add mod">
          <ac:chgData name="Dieter Kemmerer-Fleckenstein" userId="10443640f0136214" providerId="LiveId" clId="{29C6C4CC-3BDB-4730-A348-3A5D30354BAB}" dt="2023-03-01T11:55:47.531" v="1509" actId="1076"/>
          <ac:picMkLst>
            <pc:docMk/>
            <pc:sldMk cId="1529829901" sldId="564"/>
            <ac:picMk id="4" creationId="{35EA1CF6-89FC-112D-C017-4C0EABEAB906}"/>
          </ac:picMkLst>
        </pc:picChg>
        <pc:picChg chg="del">
          <ac:chgData name="Dieter Kemmerer-Fleckenstein" userId="10443640f0136214" providerId="LiveId" clId="{29C6C4CC-3BDB-4730-A348-3A5D30354BAB}" dt="2023-03-01T11:53:48.261" v="1419" actId="478"/>
          <ac:picMkLst>
            <pc:docMk/>
            <pc:sldMk cId="1529829901" sldId="564"/>
            <ac:picMk id="7" creationId="{55C8AA3A-281B-3167-4D1E-199537423024}"/>
          </ac:picMkLst>
        </pc:picChg>
        <pc:picChg chg="del">
          <ac:chgData name="Dieter Kemmerer-Fleckenstein" userId="10443640f0136214" providerId="LiveId" clId="{29C6C4CC-3BDB-4730-A348-3A5D30354BAB}" dt="2023-03-01T11:53:46.293" v="1417" actId="478"/>
          <ac:picMkLst>
            <pc:docMk/>
            <pc:sldMk cId="1529829901" sldId="564"/>
            <ac:picMk id="11" creationId="{6ECDEC6C-2174-C6EA-6325-EFAC9F18CF81}"/>
          </ac:picMkLst>
        </pc:picChg>
        <pc:picChg chg="del">
          <ac:chgData name="Dieter Kemmerer-Fleckenstein" userId="10443640f0136214" providerId="LiveId" clId="{29C6C4CC-3BDB-4730-A348-3A5D30354BAB}" dt="2023-03-01T11:53:49.838" v="1420" actId="478"/>
          <ac:picMkLst>
            <pc:docMk/>
            <pc:sldMk cId="1529829901" sldId="564"/>
            <ac:picMk id="13" creationId="{FF53D31E-4435-D8AB-E957-F1F1370F2224}"/>
          </ac:picMkLst>
        </pc:picChg>
      </pc:sldChg>
      <pc:sldChg chg="del">
        <pc:chgData name="Dieter Kemmerer-Fleckenstein" userId="10443640f0136214" providerId="LiveId" clId="{29C6C4CC-3BDB-4730-A348-3A5D30354BAB}" dt="2023-02-27T14:42:07.006" v="63" actId="2696"/>
        <pc:sldMkLst>
          <pc:docMk/>
          <pc:sldMk cId="4144688342" sldId="564"/>
        </pc:sldMkLst>
      </pc:sldChg>
      <pc:sldChg chg="del">
        <pc:chgData name="Dieter Kemmerer-Fleckenstein" userId="10443640f0136214" providerId="LiveId" clId="{29C6C4CC-3BDB-4730-A348-3A5D30354BAB}" dt="2023-02-27T14:41:55.796" v="60" actId="2696"/>
        <pc:sldMkLst>
          <pc:docMk/>
          <pc:sldMk cId="2131272561" sldId="565"/>
        </pc:sldMkLst>
      </pc:sldChg>
      <pc:sldChg chg="addSp delSp modSp add mod">
        <pc:chgData name="Dieter Kemmerer-Fleckenstein" userId="10443640f0136214" providerId="LiveId" clId="{29C6C4CC-3BDB-4730-A348-3A5D30354BAB}" dt="2023-03-02T15:05:18.897" v="1682" actId="20577"/>
        <pc:sldMkLst>
          <pc:docMk/>
          <pc:sldMk cId="3331639153" sldId="565"/>
        </pc:sldMkLst>
        <pc:spChg chg="mod">
          <ac:chgData name="Dieter Kemmerer-Fleckenstein" userId="10443640f0136214" providerId="LiveId" clId="{29C6C4CC-3BDB-4730-A348-3A5D30354BAB}" dt="2023-03-02T15:05:18.897" v="1682" actId="20577"/>
          <ac:spMkLst>
            <pc:docMk/>
            <pc:sldMk cId="3331639153" sldId="565"/>
            <ac:spMk id="5" creationId="{00000000-0000-0000-0000-000000000000}"/>
          </ac:spMkLst>
        </pc:spChg>
        <pc:spChg chg="mod">
          <ac:chgData name="Dieter Kemmerer-Fleckenstein" userId="10443640f0136214" providerId="LiveId" clId="{29C6C4CC-3BDB-4730-A348-3A5D30354BAB}" dt="2023-03-02T14:59:45.257" v="1603" actId="1076"/>
          <ac:spMkLst>
            <pc:docMk/>
            <pc:sldMk cId="3331639153" sldId="565"/>
            <ac:spMk id="12" creationId="{C7E58F91-43F7-8640-375B-D3977779096B}"/>
          </ac:spMkLst>
        </pc:spChg>
        <pc:picChg chg="del">
          <ac:chgData name="Dieter Kemmerer-Fleckenstein" userId="10443640f0136214" providerId="LiveId" clId="{29C6C4CC-3BDB-4730-A348-3A5D30354BAB}" dt="2023-03-02T15:00:21.158" v="1604" actId="478"/>
          <ac:picMkLst>
            <pc:docMk/>
            <pc:sldMk cId="3331639153" sldId="565"/>
            <ac:picMk id="2" creationId="{00000000-0000-0000-0000-000000000000}"/>
          </ac:picMkLst>
        </pc:picChg>
        <pc:picChg chg="add mod">
          <ac:chgData name="Dieter Kemmerer-Fleckenstein" userId="10443640f0136214" providerId="LiveId" clId="{29C6C4CC-3BDB-4730-A348-3A5D30354BAB}" dt="2023-03-02T15:01:15.790" v="1636" actId="1076"/>
          <ac:picMkLst>
            <pc:docMk/>
            <pc:sldMk cId="3331639153" sldId="565"/>
            <ac:picMk id="4" creationId="{6A874E08-D9F5-11B5-858B-3E5E16D2C17B}"/>
          </ac:picMkLst>
        </pc:picChg>
        <pc:picChg chg="add mod">
          <ac:chgData name="Dieter Kemmerer-Fleckenstein" userId="10443640f0136214" providerId="LiveId" clId="{29C6C4CC-3BDB-4730-A348-3A5D30354BAB}" dt="2023-03-02T15:01:41.718" v="1640" actId="1076"/>
          <ac:picMkLst>
            <pc:docMk/>
            <pc:sldMk cId="3331639153" sldId="565"/>
            <ac:picMk id="8" creationId="{F60C0E0E-B67B-E75C-F49E-3283A8A57DC9}"/>
          </ac:picMkLst>
        </pc:picChg>
        <pc:picChg chg="add mod">
          <ac:chgData name="Dieter Kemmerer-Fleckenstein" userId="10443640f0136214" providerId="LiveId" clId="{29C6C4CC-3BDB-4730-A348-3A5D30354BAB}" dt="2023-03-02T15:01:46.126" v="1641" actId="1076"/>
          <ac:picMkLst>
            <pc:docMk/>
            <pc:sldMk cId="3331639153" sldId="565"/>
            <ac:picMk id="10" creationId="{CD06B7B5-5E1C-2D0C-78BA-5BD1D70E3C0D}"/>
          </ac:picMkLst>
        </pc:picChg>
        <pc:picChg chg="add mod">
          <ac:chgData name="Dieter Kemmerer-Fleckenstein" userId="10443640f0136214" providerId="LiveId" clId="{29C6C4CC-3BDB-4730-A348-3A5D30354BAB}" dt="2023-03-02T15:01:48.306" v="1642" actId="1076"/>
          <ac:picMkLst>
            <pc:docMk/>
            <pc:sldMk cId="3331639153" sldId="565"/>
            <ac:picMk id="13" creationId="{729D5F6F-AB7F-7F1D-FF1C-957A18E11257}"/>
          </ac:picMkLst>
        </pc:picChg>
        <pc:picChg chg="add del">
          <ac:chgData name="Dieter Kemmerer-Fleckenstein" userId="10443640f0136214" providerId="LiveId" clId="{29C6C4CC-3BDB-4730-A348-3A5D30354BAB}" dt="2023-03-02T15:00:35.982" v="1607" actId="478"/>
          <ac:picMkLst>
            <pc:docMk/>
            <pc:sldMk cId="3331639153" sldId="565"/>
            <ac:picMk id="14" creationId="{5295ED8F-0404-B486-850A-CE246CA000B1}"/>
          </ac:picMkLst>
        </pc:picChg>
      </pc:sldChg>
      <pc:sldChg chg="addSp delSp modSp add mod modAnim">
        <pc:chgData name="Dieter Kemmerer-Fleckenstein" userId="10443640f0136214" providerId="LiveId" clId="{29C6C4CC-3BDB-4730-A348-3A5D30354BAB}" dt="2023-03-02T15:07:30.308" v="1691" actId="1076"/>
        <pc:sldMkLst>
          <pc:docMk/>
          <pc:sldMk cId="2792903047" sldId="566"/>
        </pc:sldMkLst>
        <pc:picChg chg="add mod">
          <ac:chgData name="Dieter Kemmerer-Fleckenstein" userId="10443640f0136214" providerId="LiveId" clId="{29C6C4CC-3BDB-4730-A348-3A5D30354BAB}" dt="2023-03-02T15:02:17.830" v="1653" actId="1076"/>
          <ac:picMkLst>
            <pc:docMk/>
            <pc:sldMk cId="2792903047" sldId="566"/>
            <ac:picMk id="3" creationId="{44328132-E0EA-37D0-3D05-9E537AC62DB2}"/>
          </ac:picMkLst>
        </pc:picChg>
        <pc:picChg chg="del">
          <ac:chgData name="Dieter Kemmerer-Fleckenstein" userId="10443640f0136214" providerId="LiveId" clId="{29C6C4CC-3BDB-4730-A348-3A5D30354BAB}" dt="2023-03-02T15:01:58.991" v="1645" actId="478"/>
          <ac:picMkLst>
            <pc:docMk/>
            <pc:sldMk cId="2792903047" sldId="566"/>
            <ac:picMk id="8" creationId="{F60C0E0E-B67B-E75C-F49E-3283A8A57DC9}"/>
          </ac:picMkLst>
        </pc:picChg>
        <pc:picChg chg="add mod">
          <ac:chgData name="Dieter Kemmerer-Fleckenstein" userId="10443640f0136214" providerId="LiveId" clId="{29C6C4CC-3BDB-4730-A348-3A5D30354BAB}" dt="2023-03-02T15:02:21.806" v="1654" actId="1076"/>
          <ac:picMkLst>
            <pc:docMk/>
            <pc:sldMk cId="2792903047" sldId="566"/>
            <ac:picMk id="9" creationId="{3AC6E769-F1CF-FF92-A8F7-56B659C3E201}"/>
          </ac:picMkLst>
        </pc:picChg>
        <pc:picChg chg="del">
          <ac:chgData name="Dieter Kemmerer-Fleckenstein" userId="10443640f0136214" providerId="LiveId" clId="{29C6C4CC-3BDB-4730-A348-3A5D30354BAB}" dt="2023-03-02T15:01:57.958" v="1644" actId="478"/>
          <ac:picMkLst>
            <pc:docMk/>
            <pc:sldMk cId="2792903047" sldId="566"/>
            <ac:picMk id="10" creationId="{CD06B7B5-5E1C-2D0C-78BA-5BD1D70E3C0D}"/>
          </ac:picMkLst>
        </pc:picChg>
        <pc:picChg chg="del">
          <ac:chgData name="Dieter Kemmerer-Fleckenstein" userId="10443640f0136214" providerId="LiveId" clId="{29C6C4CC-3BDB-4730-A348-3A5D30354BAB}" dt="2023-03-02T15:02:00.095" v="1646" actId="478"/>
          <ac:picMkLst>
            <pc:docMk/>
            <pc:sldMk cId="2792903047" sldId="566"/>
            <ac:picMk id="13" creationId="{729D5F6F-AB7F-7F1D-FF1C-957A18E11257}"/>
          </ac:picMkLst>
        </pc:picChg>
        <pc:picChg chg="add mod">
          <ac:chgData name="Dieter Kemmerer-Fleckenstein" userId="10443640f0136214" providerId="LiveId" clId="{29C6C4CC-3BDB-4730-A348-3A5D30354BAB}" dt="2023-03-02T15:07:18.554" v="1685" actId="1076"/>
          <ac:picMkLst>
            <pc:docMk/>
            <pc:sldMk cId="2792903047" sldId="566"/>
            <ac:picMk id="14" creationId="{573FD4E1-5668-7C20-7045-6F00A816F4D3}"/>
          </ac:picMkLst>
        </pc:picChg>
        <pc:picChg chg="add mod">
          <ac:chgData name="Dieter Kemmerer-Fleckenstein" userId="10443640f0136214" providerId="LiveId" clId="{29C6C4CC-3BDB-4730-A348-3A5D30354BAB}" dt="2023-03-02T15:07:29.291" v="1689" actId="1076"/>
          <ac:picMkLst>
            <pc:docMk/>
            <pc:sldMk cId="2792903047" sldId="566"/>
            <ac:picMk id="15" creationId="{3780DA78-8B37-325E-FCEF-EE964E635009}"/>
          </ac:picMkLst>
        </pc:picChg>
        <pc:picChg chg="add mod">
          <ac:chgData name="Dieter Kemmerer-Fleckenstein" userId="10443640f0136214" providerId="LiveId" clId="{29C6C4CC-3BDB-4730-A348-3A5D30354BAB}" dt="2023-03-02T15:07:29.816" v="1690" actId="1076"/>
          <ac:picMkLst>
            <pc:docMk/>
            <pc:sldMk cId="2792903047" sldId="566"/>
            <ac:picMk id="16" creationId="{5B303C13-D43D-CC3A-C283-CC8008DC1166}"/>
          </ac:picMkLst>
        </pc:picChg>
        <pc:picChg chg="add mod">
          <ac:chgData name="Dieter Kemmerer-Fleckenstein" userId="10443640f0136214" providerId="LiveId" clId="{29C6C4CC-3BDB-4730-A348-3A5D30354BAB}" dt="2023-03-02T15:07:30.308" v="1691" actId="1076"/>
          <ac:picMkLst>
            <pc:docMk/>
            <pc:sldMk cId="2792903047" sldId="566"/>
            <ac:picMk id="17" creationId="{3050ED94-5109-D7F4-4B96-5AD05EAA71F4}"/>
          </ac:picMkLst>
        </pc:picChg>
      </pc:sldChg>
      <pc:sldChg chg="addSp delSp modSp add mod">
        <pc:chgData name="Dieter Kemmerer-Fleckenstein" userId="10443640f0136214" providerId="LiveId" clId="{29C6C4CC-3BDB-4730-A348-3A5D30354BAB}" dt="2023-03-02T15:02:51.726" v="1662" actId="1076"/>
        <pc:sldMkLst>
          <pc:docMk/>
          <pc:sldMk cId="1518655008" sldId="567"/>
        </pc:sldMkLst>
        <pc:picChg chg="del">
          <ac:chgData name="Dieter Kemmerer-Fleckenstein" userId="10443640f0136214" providerId="LiveId" clId="{29C6C4CC-3BDB-4730-A348-3A5D30354BAB}" dt="2023-03-02T15:02:33.591" v="1656" actId="478"/>
          <ac:picMkLst>
            <pc:docMk/>
            <pc:sldMk cId="1518655008" sldId="567"/>
            <ac:picMk id="3" creationId="{44328132-E0EA-37D0-3D05-9E537AC62DB2}"/>
          </ac:picMkLst>
        </pc:picChg>
        <pc:picChg chg="add mod">
          <ac:chgData name="Dieter Kemmerer-Fleckenstein" userId="10443640f0136214" providerId="LiveId" clId="{29C6C4CC-3BDB-4730-A348-3A5D30354BAB}" dt="2023-03-02T15:02:51.726" v="1662" actId="1076"/>
          <ac:picMkLst>
            <pc:docMk/>
            <pc:sldMk cId="1518655008" sldId="567"/>
            <ac:picMk id="7" creationId="{05CDFA26-1DBC-23CF-8880-549A91E27A1A}"/>
          </ac:picMkLst>
        </pc:picChg>
        <pc:picChg chg="del">
          <ac:chgData name="Dieter Kemmerer-Fleckenstein" userId="10443640f0136214" providerId="LiveId" clId="{29C6C4CC-3BDB-4730-A348-3A5D30354BAB}" dt="2023-03-02T15:02:34.496" v="1657" actId="478"/>
          <ac:picMkLst>
            <pc:docMk/>
            <pc:sldMk cId="1518655008" sldId="567"/>
            <ac:picMk id="9" creationId="{3AC6E769-F1CF-FF92-A8F7-56B659C3E201}"/>
          </ac:picMkLst>
        </pc:picChg>
      </pc:sldChg>
      <pc:sldChg chg="addSp delSp modSp add mod delAnim modAnim">
        <pc:chgData name="Dieter Kemmerer-Fleckenstein" userId="10443640f0136214" providerId="LiveId" clId="{29C6C4CC-3BDB-4730-A348-3A5D30354BAB}" dt="2023-03-06T10:49:03.032" v="2058" actId="20577"/>
        <pc:sldMkLst>
          <pc:docMk/>
          <pc:sldMk cId="3940598053" sldId="568"/>
        </pc:sldMkLst>
        <pc:spChg chg="mod">
          <ac:chgData name="Dieter Kemmerer-Fleckenstein" userId="10443640f0136214" providerId="LiveId" clId="{29C6C4CC-3BDB-4730-A348-3A5D30354BAB}" dt="2023-03-06T10:46:35.014" v="2045" actId="20577"/>
          <ac:spMkLst>
            <pc:docMk/>
            <pc:sldMk cId="3940598053" sldId="568"/>
            <ac:spMk id="5" creationId="{00000000-0000-0000-0000-000000000000}"/>
          </ac:spMkLst>
        </pc:spChg>
        <pc:spChg chg="mod">
          <ac:chgData name="Dieter Kemmerer-Fleckenstein" userId="10443640f0136214" providerId="LiveId" clId="{29C6C4CC-3BDB-4730-A348-3A5D30354BAB}" dt="2023-03-06T10:49:03.032" v="2058" actId="20577"/>
          <ac:spMkLst>
            <pc:docMk/>
            <pc:sldMk cId="3940598053" sldId="568"/>
            <ac:spMk id="6" creationId="{00000000-0000-0000-0000-000000000000}"/>
          </ac:spMkLst>
        </pc:spChg>
        <pc:graphicFrameChg chg="add del mod">
          <ac:chgData name="Dieter Kemmerer-Fleckenstein" userId="10443640f0136214" providerId="LiveId" clId="{29C6C4CC-3BDB-4730-A348-3A5D30354BAB}" dt="2023-03-06T07:47:21.395" v="1710"/>
          <ac:graphicFrameMkLst>
            <pc:docMk/>
            <pc:sldMk cId="3940598053" sldId="568"/>
            <ac:graphicFrameMk id="4" creationId="{46977ACA-D6B1-8694-C064-A3A9E6FE2EB7}"/>
          </ac:graphicFrameMkLst>
        </pc:graphicFrameChg>
        <pc:picChg chg="del">
          <ac:chgData name="Dieter Kemmerer-Fleckenstein" userId="10443640f0136214" providerId="LiveId" clId="{29C6C4CC-3BDB-4730-A348-3A5D30354BAB}" dt="2023-03-06T07:46:26.441" v="1695" actId="478"/>
          <ac:picMkLst>
            <pc:docMk/>
            <pc:sldMk cId="3940598053" sldId="568"/>
            <ac:picMk id="2" creationId="{00000000-0000-0000-0000-000000000000}"/>
          </ac:picMkLst>
        </pc:picChg>
        <pc:picChg chg="del">
          <ac:chgData name="Dieter Kemmerer-Fleckenstein" userId="10443640f0136214" providerId="LiveId" clId="{29C6C4CC-3BDB-4730-A348-3A5D30354BAB}" dt="2023-03-06T07:46:23.123" v="1693" actId="478"/>
          <ac:picMkLst>
            <pc:docMk/>
            <pc:sldMk cId="3940598053" sldId="568"/>
            <ac:picMk id="3" creationId="{B35E9B39-0559-D129-0CD4-4F424BBD2F5B}"/>
          </ac:picMkLst>
        </pc:picChg>
        <pc:picChg chg="add mod">
          <ac:chgData name="Dieter Kemmerer-Fleckenstein" userId="10443640f0136214" providerId="LiveId" clId="{29C6C4CC-3BDB-4730-A348-3A5D30354BAB}" dt="2023-03-06T10:40:38.589" v="1832" actId="1076"/>
          <ac:picMkLst>
            <pc:docMk/>
            <pc:sldMk cId="3940598053" sldId="568"/>
            <ac:picMk id="3" creationId="{D16FC70E-3355-1410-D272-D3608325300B}"/>
          </ac:picMkLst>
        </pc:picChg>
        <pc:picChg chg="del">
          <ac:chgData name="Dieter Kemmerer-Fleckenstein" userId="10443640f0136214" providerId="LiveId" clId="{29C6C4CC-3BDB-4730-A348-3A5D30354BAB}" dt="2023-03-06T07:46:24.842" v="1694" actId="478"/>
          <ac:picMkLst>
            <pc:docMk/>
            <pc:sldMk cId="3940598053" sldId="568"/>
            <ac:picMk id="7" creationId="{00000000-0000-0000-0000-000000000000}"/>
          </ac:picMkLst>
        </pc:picChg>
        <pc:picChg chg="add mod">
          <ac:chgData name="Dieter Kemmerer-Fleckenstein" userId="10443640f0136214" providerId="LiveId" clId="{29C6C4CC-3BDB-4730-A348-3A5D30354BAB}" dt="2023-03-06T10:40:52.027" v="1834" actId="1076"/>
          <ac:picMkLst>
            <pc:docMk/>
            <pc:sldMk cId="3940598053" sldId="568"/>
            <ac:picMk id="7" creationId="{B4727EE7-6536-8B79-33FD-2B60D2889C99}"/>
          </ac:picMkLst>
        </pc:picChg>
        <pc:picChg chg="add del mod modCrop">
          <ac:chgData name="Dieter Kemmerer-Fleckenstein" userId="10443640f0136214" providerId="LiveId" clId="{29C6C4CC-3BDB-4730-A348-3A5D30354BAB}" dt="2023-03-06T07:48:22.494" v="1724" actId="478"/>
          <ac:picMkLst>
            <pc:docMk/>
            <pc:sldMk cId="3940598053" sldId="568"/>
            <ac:picMk id="8" creationId="{1255EE09-6D9A-2B53-93F8-467D16D51ADC}"/>
          </ac:picMkLst>
        </pc:picChg>
        <pc:picChg chg="add mod modCrop">
          <ac:chgData name="Dieter Kemmerer-Fleckenstein" userId="10443640f0136214" providerId="LiveId" clId="{29C6C4CC-3BDB-4730-A348-3A5D30354BAB}" dt="2023-03-06T10:42:32.727" v="1848" actId="1076"/>
          <ac:picMkLst>
            <pc:docMk/>
            <pc:sldMk cId="3940598053" sldId="568"/>
            <ac:picMk id="9" creationId="{A27569D2-92A9-03FC-DB48-CB97C51A6A00}"/>
          </ac:picMkLst>
        </pc:picChg>
        <pc:picChg chg="add mod">
          <ac:chgData name="Dieter Kemmerer-Fleckenstein" userId="10443640f0136214" providerId="LiveId" clId="{29C6C4CC-3BDB-4730-A348-3A5D30354BAB}" dt="2023-03-06T10:41:01.536" v="1836" actId="1076"/>
          <ac:picMkLst>
            <pc:docMk/>
            <pc:sldMk cId="3940598053" sldId="568"/>
            <ac:picMk id="10" creationId="{177603EC-7DE5-9A25-6D4B-DF05D0ABF873}"/>
          </ac:picMkLst>
        </pc:picChg>
        <pc:picChg chg="mod">
          <ac:chgData name="Dieter Kemmerer-Fleckenstein" userId="10443640f0136214" providerId="LiveId" clId="{29C6C4CC-3BDB-4730-A348-3A5D30354BAB}" dt="2023-03-06T07:46:50.151" v="1700" actId="1076"/>
          <ac:picMkLst>
            <pc:docMk/>
            <pc:sldMk cId="3940598053" sldId="568"/>
            <ac:picMk id="11" creationId="{6ECDEC6C-2174-C6EA-6325-EFAC9F18CF81}"/>
          </ac:picMkLst>
        </pc:picChg>
        <pc:picChg chg="add mod">
          <ac:chgData name="Dieter Kemmerer-Fleckenstein" userId="10443640f0136214" providerId="LiveId" clId="{29C6C4CC-3BDB-4730-A348-3A5D30354BAB}" dt="2023-03-06T07:57:01.560" v="1739" actId="1076"/>
          <ac:picMkLst>
            <pc:docMk/>
            <pc:sldMk cId="3940598053" sldId="568"/>
            <ac:picMk id="13" creationId="{879385C4-75B8-F144-B304-82385786776E}"/>
          </ac:picMkLst>
        </pc:picChg>
        <pc:picChg chg="add mod">
          <ac:chgData name="Dieter Kemmerer-Fleckenstein" userId="10443640f0136214" providerId="LiveId" clId="{29C6C4CC-3BDB-4730-A348-3A5D30354BAB}" dt="2023-03-06T10:41:28.967" v="1840" actId="1076"/>
          <ac:picMkLst>
            <pc:docMk/>
            <pc:sldMk cId="3940598053" sldId="568"/>
            <ac:picMk id="15" creationId="{2030817A-1239-5EB5-D80A-D3063BA30608}"/>
          </ac:picMkLst>
        </pc:picChg>
        <pc:picChg chg="add mod">
          <ac:chgData name="Dieter Kemmerer-Fleckenstein" userId="10443640f0136214" providerId="LiveId" clId="{29C6C4CC-3BDB-4730-A348-3A5D30354BAB}" dt="2023-03-06T10:41:43.223" v="1842" actId="1076"/>
          <ac:picMkLst>
            <pc:docMk/>
            <pc:sldMk cId="3940598053" sldId="568"/>
            <ac:picMk id="18" creationId="{CBBFFB81-41FF-CAD9-FCBC-F9AB5E8D5D44}"/>
          </ac:picMkLst>
        </pc:picChg>
        <pc:picChg chg="add mod">
          <ac:chgData name="Dieter Kemmerer-Fleckenstein" userId="10443640f0136214" providerId="LiveId" clId="{29C6C4CC-3BDB-4730-A348-3A5D30354BAB}" dt="2023-03-06T10:41:57.936" v="1845" actId="14100"/>
          <ac:picMkLst>
            <pc:docMk/>
            <pc:sldMk cId="3940598053" sldId="568"/>
            <ac:picMk id="20" creationId="{647897CE-749A-9F94-5FC5-0C6CD88F7602}"/>
          </ac:picMkLst>
        </pc:picChg>
      </pc:sldChg>
    </pc:docChg>
  </pc:docChgLst>
  <pc:docChgLst>
    <pc:chgData name="Dieter" userId="10443640f0136214" providerId="LiveId" clId="{3A6138E7-6360-42FB-B867-4D6C1942C21A}"/>
    <pc:docChg chg="custSel addSld delSld modSld modSection">
      <pc:chgData name="Dieter" userId="10443640f0136214" providerId="LiveId" clId="{3A6138E7-6360-42FB-B867-4D6C1942C21A}" dt="2025-03-21T09:45:22.978" v="476" actId="1076"/>
      <pc:docMkLst>
        <pc:docMk/>
      </pc:docMkLst>
      <pc:sldChg chg="addSp delSp modSp mod modClrScheme chgLayout">
        <pc:chgData name="Dieter" userId="10443640f0136214" providerId="LiveId" clId="{3A6138E7-6360-42FB-B867-4D6C1942C21A}" dt="2025-03-21T09:45:22.978" v="476" actId="1076"/>
        <pc:sldMkLst>
          <pc:docMk/>
          <pc:sldMk cId="2826322416" sldId="369"/>
        </pc:sldMkLst>
        <pc:spChg chg="del">
          <ac:chgData name="Dieter" userId="10443640f0136214" providerId="LiveId" clId="{3A6138E7-6360-42FB-B867-4D6C1942C21A}" dt="2025-03-21T09:37:48.446" v="470" actId="478"/>
          <ac:spMkLst>
            <pc:docMk/>
            <pc:sldMk cId="2826322416" sldId="369"/>
            <ac:spMk id="5" creationId="{9D251615-FF91-2E76-E157-87082054503D}"/>
          </ac:spMkLst>
        </pc:spChg>
        <pc:spChg chg="mod ord">
          <ac:chgData name="Dieter" userId="10443640f0136214" providerId="LiveId" clId="{3A6138E7-6360-42FB-B867-4D6C1942C21A}" dt="2025-03-21T07:29:17.123" v="1" actId="700"/>
          <ac:spMkLst>
            <pc:docMk/>
            <pc:sldMk cId="2826322416" sldId="369"/>
            <ac:spMk id="38" creationId="{00000000-0000-0000-0000-000000000000}"/>
          </ac:spMkLst>
        </pc:spChg>
        <pc:picChg chg="add mod">
          <ac:chgData name="Dieter" userId="10443640f0136214" providerId="LiveId" clId="{3A6138E7-6360-42FB-B867-4D6C1942C21A}" dt="2025-03-21T09:45:22.978" v="476" actId="1076"/>
          <ac:picMkLst>
            <pc:docMk/>
            <pc:sldMk cId="2826322416" sldId="369"/>
            <ac:picMk id="4" creationId="{CD26D42D-932A-DCC1-9A3F-19711062ED65}"/>
          </ac:picMkLst>
        </pc:picChg>
      </pc:sldChg>
      <pc:sldChg chg="modSp mod modClrScheme chgLayout">
        <pc:chgData name="Dieter" userId="10443640f0136214" providerId="LiveId" clId="{3A6138E7-6360-42FB-B867-4D6C1942C21A}" dt="2025-03-21T07:29:54.727" v="8" actId="700"/>
        <pc:sldMkLst>
          <pc:docMk/>
          <pc:sldMk cId="113712905" sldId="553"/>
        </pc:sldMkLst>
        <pc:spChg chg="mod ord">
          <ac:chgData name="Dieter" userId="10443640f0136214" providerId="LiveId" clId="{3A6138E7-6360-42FB-B867-4D6C1942C21A}" dt="2025-03-21T07:29:54.727" v="8" actId="700"/>
          <ac:spMkLst>
            <pc:docMk/>
            <pc:sldMk cId="113712905" sldId="553"/>
            <ac:spMk id="14" creationId="{00000000-0000-0000-0000-000000000000}"/>
          </ac:spMkLst>
        </pc:spChg>
      </pc:sldChg>
      <pc:sldChg chg="modSp mod modClrScheme chgLayout">
        <pc:chgData name="Dieter" userId="10443640f0136214" providerId="LiveId" clId="{3A6138E7-6360-42FB-B867-4D6C1942C21A}" dt="2025-03-21T07:29:28.955" v="3" actId="700"/>
        <pc:sldMkLst>
          <pc:docMk/>
          <pc:sldMk cId="4221425049" sldId="558"/>
        </pc:sldMkLst>
        <pc:spChg chg="mod ord">
          <ac:chgData name="Dieter" userId="10443640f0136214" providerId="LiveId" clId="{3A6138E7-6360-42FB-B867-4D6C1942C21A}" dt="2025-03-21T07:29:28.955" v="3" actId="700"/>
          <ac:spMkLst>
            <pc:docMk/>
            <pc:sldMk cId="4221425049" sldId="558"/>
            <ac:spMk id="38" creationId="{00000000-0000-0000-0000-000000000000}"/>
          </ac:spMkLst>
        </pc:spChg>
      </pc:sldChg>
      <pc:sldChg chg="modSp mod modClrScheme chgLayout">
        <pc:chgData name="Dieter" userId="10443640f0136214" providerId="LiveId" clId="{3A6138E7-6360-42FB-B867-4D6C1942C21A}" dt="2025-03-21T07:29:24.327" v="2" actId="700"/>
        <pc:sldMkLst>
          <pc:docMk/>
          <pc:sldMk cId="1919564426" sldId="559"/>
        </pc:sldMkLst>
        <pc:spChg chg="mod ord">
          <ac:chgData name="Dieter" userId="10443640f0136214" providerId="LiveId" clId="{3A6138E7-6360-42FB-B867-4D6C1942C21A}" dt="2025-03-21T07:29:24.327" v="2" actId="700"/>
          <ac:spMkLst>
            <pc:docMk/>
            <pc:sldMk cId="1919564426" sldId="559"/>
            <ac:spMk id="38" creationId="{00000000-0000-0000-0000-000000000000}"/>
          </ac:spMkLst>
        </pc:spChg>
      </pc:sldChg>
      <pc:sldChg chg="addSp delSp modSp mod modClrScheme delAnim modAnim chgLayout">
        <pc:chgData name="Dieter" userId="10443640f0136214" providerId="LiveId" clId="{3A6138E7-6360-42FB-B867-4D6C1942C21A}" dt="2025-03-21T09:04:49.119" v="421" actId="1076"/>
        <pc:sldMkLst>
          <pc:docMk/>
          <pc:sldMk cId="949544707" sldId="560"/>
        </pc:sldMkLst>
        <pc:spChg chg="mod">
          <ac:chgData name="Dieter" userId="10443640f0136214" providerId="LiveId" clId="{3A6138E7-6360-42FB-B867-4D6C1942C21A}" dt="2025-03-21T08:34:24.971" v="102" actId="313"/>
          <ac:spMkLst>
            <pc:docMk/>
            <pc:sldMk cId="949544707" sldId="560"/>
            <ac:spMk id="5" creationId="{00000000-0000-0000-0000-000000000000}"/>
          </ac:spMkLst>
        </pc:spChg>
        <pc:spChg chg="mod ord">
          <ac:chgData name="Dieter" userId="10443640f0136214" providerId="LiveId" clId="{3A6138E7-6360-42FB-B867-4D6C1942C21A}" dt="2025-03-21T07:29:34.283" v="4" actId="700"/>
          <ac:spMkLst>
            <pc:docMk/>
            <pc:sldMk cId="949544707" sldId="560"/>
            <ac:spMk id="38" creationId="{00000000-0000-0000-0000-000000000000}"/>
          </ac:spMkLst>
        </pc:spChg>
        <pc:picChg chg="del">
          <ac:chgData name="Dieter" userId="10443640f0136214" providerId="LiveId" clId="{3A6138E7-6360-42FB-B867-4D6C1942C21A}" dt="2025-03-21T07:32:13.268" v="11" actId="478"/>
          <ac:picMkLst>
            <pc:docMk/>
            <pc:sldMk cId="949544707" sldId="560"/>
            <ac:picMk id="2" creationId="{00000000-0000-0000-0000-000000000000}"/>
          </ac:picMkLst>
        </pc:picChg>
        <pc:picChg chg="ord">
          <ac:chgData name="Dieter" userId="10443640f0136214" providerId="LiveId" clId="{3A6138E7-6360-42FB-B867-4D6C1942C21A}" dt="2025-03-21T09:03:33.494" v="417" actId="166"/>
          <ac:picMkLst>
            <pc:docMk/>
            <pc:sldMk cId="949544707" sldId="560"/>
            <ac:picMk id="3" creationId="{00000000-0000-0000-0000-000000000000}"/>
          </ac:picMkLst>
        </pc:picChg>
        <pc:picChg chg="del">
          <ac:chgData name="Dieter" userId="10443640f0136214" providerId="LiveId" clId="{3A6138E7-6360-42FB-B867-4D6C1942C21A}" dt="2025-03-21T07:32:12.264" v="10" actId="478"/>
          <ac:picMkLst>
            <pc:docMk/>
            <pc:sldMk cId="949544707" sldId="560"/>
            <ac:picMk id="4" creationId="{00000000-0000-0000-0000-000000000000}"/>
          </ac:picMkLst>
        </pc:picChg>
        <pc:picChg chg="add del mod">
          <ac:chgData name="Dieter" userId="10443640f0136214" providerId="LiveId" clId="{3A6138E7-6360-42FB-B867-4D6C1942C21A}" dt="2025-03-21T07:38:16.651" v="18" actId="478"/>
          <ac:picMkLst>
            <pc:docMk/>
            <pc:sldMk cId="949544707" sldId="560"/>
            <ac:picMk id="8" creationId="{82AF4022-5341-12FD-FEF7-EA4BC3D036AA}"/>
          </ac:picMkLst>
        </pc:picChg>
        <pc:picChg chg="add del mod">
          <ac:chgData name="Dieter" userId="10443640f0136214" providerId="LiveId" clId="{3A6138E7-6360-42FB-B867-4D6C1942C21A}" dt="2025-03-21T07:43:47.618" v="35" actId="478"/>
          <ac:picMkLst>
            <pc:docMk/>
            <pc:sldMk cId="949544707" sldId="560"/>
            <ac:picMk id="10" creationId="{245AE4B7-90CB-CC7C-A310-3F6243C9BEC0}"/>
          </ac:picMkLst>
        </pc:picChg>
        <pc:picChg chg="add del mod">
          <ac:chgData name="Dieter" userId="10443640f0136214" providerId="LiveId" clId="{3A6138E7-6360-42FB-B867-4D6C1942C21A}" dt="2025-03-21T07:43:48.529" v="36" actId="478"/>
          <ac:picMkLst>
            <pc:docMk/>
            <pc:sldMk cId="949544707" sldId="560"/>
            <ac:picMk id="12" creationId="{7CFE64A7-08AF-D35E-4DEB-7C6D7CBF5D71}"/>
          </ac:picMkLst>
        </pc:picChg>
        <pc:picChg chg="add del mod">
          <ac:chgData name="Dieter" userId="10443640f0136214" providerId="LiveId" clId="{3A6138E7-6360-42FB-B867-4D6C1942C21A}" dt="2025-03-21T07:48:38.168" v="72" actId="478"/>
          <ac:picMkLst>
            <pc:docMk/>
            <pc:sldMk cId="949544707" sldId="560"/>
            <ac:picMk id="14" creationId="{395E41AD-F91B-1692-4404-0F898AF5D4C0}"/>
          </ac:picMkLst>
        </pc:picChg>
        <pc:picChg chg="add del mod">
          <ac:chgData name="Dieter" userId="10443640f0136214" providerId="LiveId" clId="{3A6138E7-6360-42FB-B867-4D6C1942C21A}" dt="2025-03-21T07:48:37.480" v="71" actId="478"/>
          <ac:picMkLst>
            <pc:docMk/>
            <pc:sldMk cId="949544707" sldId="560"/>
            <ac:picMk id="16" creationId="{2515CB01-8C73-5A95-906E-1E796146DF11}"/>
          </ac:picMkLst>
        </pc:picChg>
        <pc:picChg chg="add del mod">
          <ac:chgData name="Dieter" userId="10443640f0136214" providerId="LiveId" clId="{3A6138E7-6360-42FB-B867-4D6C1942C21A}" dt="2025-03-21T07:48:35.650" v="69" actId="478"/>
          <ac:picMkLst>
            <pc:docMk/>
            <pc:sldMk cId="949544707" sldId="560"/>
            <ac:picMk id="18" creationId="{13CD790E-13B8-45CA-A3A4-F2429B5F35B3}"/>
          </ac:picMkLst>
        </pc:picChg>
        <pc:picChg chg="add del mod">
          <ac:chgData name="Dieter" userId="10443640f0136214" providerId="LiveId" clId="{3A6138E7-6360-42FB-B867-4D6C1942C21A}" dt="2025-03-21T07:48:36.295" v="70" actId="478"/>
          <ac:picMkLst>
            <pc:docMk/>
            <pc:sldMk cId="949544707" sldId="560"/>
            <ac:picMk id="20" creationId="{57D04DD0-2034-9444-4F8D-0E9CE57D7ED0}"/>
          </ac:picMkLst>
        </pc:picChg>
        <pc:picChg chg="add del mod">
          <ac:chgData name="Dieter" userId="10443640f0136214" providerId="LiveId" clId="{3A6138E7-6360-42FB-B867-4D6C1942C21A}" dt="2025-03-21T08:41:15.665" v="138" actId="478"/>
          <ac:picMkLst>
            <pc:docMk/>
            <pc:sldMk cId="949544707" sldId="560"/>
            <ac:picMk id="22" creationId="{19156F72-009B-FBFB-E47F-734296F07454}"/>
          </ac:picMkLst>
        </pc:picChg>
        <pc:picChg chg="add del mod">
          <ac:chgData name="Dieter" userId="10443640f0136214" providerId="LiveId" clId="{3A6138E7-6360-42FB-B867-4D6C1942C21A}" dt="2025-03-21T08:41:14.321" v="136" actId="478"/>
          <ac:picMkLst>
            <pc:docMk/>
            <pc:sldMk cId="949544707" sldId="560"/>
            <ac:picMk id="24" creationId="{DBC7DF67-CC4B-41D8-5B65-17C83B40001B}"/>
          </ac:picMkLst>
        </pc:picChg>
        <pc:picChg chg="add del mod">
          <ac:chgData name="Dieter" userId="10443640f0136214" providerId="LiveId" clId="{3A6138E7-6360-42FB-B867-4D6C1942C21A}" dt="2025-03-21T08:41:14.929" v="137" actId="478"/>
          <ac:picMkLst>
            <pc:docMk/>
            <pc:sldMk cId="949544707" sldId="560"/>
            <ac:picMk id="26" creationId="{4D2D1392-F7D1-6A06-FBBD-1E41ECECC7B5}"/>
          </ac:picMkLst>
        </pc:picChg>
        <pc:picChg chg="add del mod">
          <ac:chgData name="Dieter" userId="10443640f0136214" providerId="LiveId" clId="{3A6138E7-6360-42FB-B867-4D6C1942C21A}" dt="2025-03-21T08:41:13.659" v="135" actId="478"/>
          <ac:picMkLst>
            <pc:docMk/>
            <pc:sldMk cId="949544707" sldId="560"/>
            <ac:picMk id="28" creationId="{9544AD8F-29A9-301D-6558-6AE5AB1B2CA0}"/>
          </ac:picMkLst>
        </pc:picChg>
        <pc:picChg chg="add mod">
          <ac:chgData name="Dieter" userId="10443640f0136214" providerId="LiveId" clId="{3A6138E7-6360-42FB-B867-4D6C1942C21A}" dt="2025-03-21T09:04:49.119" v="421" actId="1076"/>
          <ac:picMkLst>
            <pc:docMk/>
            <pc:sldMk cId="949544707" sldId="560"/>
            <ac:picMk id="30" creationId="{AB7AE720-81DD-9F36-B082-91C9E21A5360}"/>
          </ac:picMkLst>
        </pc:picChg>
        <pc:picChg chg="add mod">
          <ac:chgData name="Dieter" userId="10443640f0136214" providerId="LiveId" clId="{3A6138E7-6360-42FB-B867-4D6C1942C21A}" dt="2025-03-21T09:01:50.314" v="366" actId="1076"/>
          <ac:picMkLst>
            <pc:docMk/>
            <pc:sldMk cId="949544707" sldId="560"/>
            <ac:picMk id="32" creationId="{AE42DB6B-8B8C-6BCC-E1EB-ADCFFCAE7B15}"/>
          </ac:picMkLst>
        </pc:picChg>
        <pc:picChg chg="add mod">
          <ac:chgData name="Dieter" userId="10443640f0136214" providerId="LiveId" clId="{3A6138E7-6360-42FB-B867-4D6C1942C21A}" dt="2025-03-21T09:04:38.951" v="419" actId="1076"/>
          <ac:picMkLst>
            <pc:docMk/>
            <pc:sldMk cId="949544707" sldId="560"/>
            <ac:picMk id="34" creationId="{18706902-934C-5D65-29F1-ABE7FAF47DFA}"/>
          </ac:picMkLst>
        </pc:picChg>
        <pc:picChg chg="add mod">
          <ac:chgData name="Dieter" userId="10443640f0136214" providerId="LiveId" clId="{3A6138E7-6360-42FB-B867-4D6C1942C21A}" dt="2025-03-21T09:01:43.481" v="356" actId="1076"/>
          <ac:picMkLst>
            <pc:docMk/>
            <pc:sldMk cId="949544707" sldId="560"/>
            <ac:picMk id="36" creationId="{1853109F-EB18-57F8-A2A3-EF1E12687842}"/>
          </ac:picMkLst>
        </pc:picChg>
        <pc:picChg chg="add mod">
          <ac:chgData name="Dieter" userId="10443640f0136214" providerId="LiveId" clId="{3A6138E7-6360-42FB-B867-4D6C1942C21A}" dt="2025-03-21T09:02:58.890" v="412" actId="1076"/>
          <ac:picMkLst>
            <pc:docMk/>
            <pc:sldMk cId="949544707" sldId="560"/>
            <ac:picMk id="39" creationId="{239F973A-42DC-051D-DBDE-4265111CD2EA}"/>
          </ac:picMkLst>
        </pc:picChg>
        <pc:picChg chg="add mod">
          <ac:chgData name="Dieter" userId="10443640f0136214" providerId="LiveId" clId="{3A6138E7-6360-42FB-B867-4D6C1942C21A}" dt="2025-03-21T09:01:36.422" v="346" actId="1076"/>
          <ac:picMkLst>
            <pc:docMk/>
            <pc:sldMk cId="949544707" sldId="560"/>
            <ac:picMk id="41" creationId="{914AAB90-615F-85E8-1B04-7DFE449631D6}"/>
          </ac:picMkLst>
        </pc:picChg>
        <pc:picChg chg="add mod">
          <ac:chgData name="Dieter" userId="10443640f0136214" providerId="LiveId" clId="{3A6138E7-6360-42FB-B867-4D6C1942C21A}" dt="2025-03-21T09:03:25.185" v="416" actId="1076"/>
          <ac:picMkLst>
            <pc:docMk/>
            <pc:sldMk cId="949544707" sldId="560"/>
            <ac:picMk id="43" creationId="{AB9829FE-42C8-ED5C-BD60-3EF21B53B13B}"/>
          </ac:picMkLst>
        </pc:picChg>
        <pc:picChg chg="add mod">
          <ac:chgData name="Dieter" userId="10443640f0136214" providerId="LiveId" clId="{3A6138E7-6360-42FB-B867-4D6C1942C21A}" dt="2025-03-21T09:01:28.719" v="336" actId="1076"/>
          <ac:picMkLst>
            <pc:docMk/>
            <pc:sldMk cId="949544707" sldId="560"/>
            <ac:picMk id="45" creationId="{C7DB1269-48F4-F016-CC5D-5C08370C9C62}"/>
          </ac:picMkLst>
        </pc:picChg>
        <pc:picChg chg="add mod">
          <ac:chgData name="Dieter" userId="10443640f0136214" providerId="LiveId" clId="{3A6138E7-6360-42FB-B867-4D6C1942C21A}" dt="2025-03-21T09:03:13.753" v="414" actId="1076"/>
          <ac:picMkLst>
            <pc:docMk/>
            <pc:sldMk cId="949544707" sldId="560"/>
            <ac:picMk id="47" creationId="{BBAF29D7-1820-9FF5-0119-2CB9C9A8816B}"/>
          </ac:picMkLst>
        </pc:picChg>
      </pc:sldChg>
      <pc:sldChg chg="addSp delSp modSp mod modClrScheme modAnim chgLayout">
        <pc:chgData name="Dieter" userId="10443640f0136214" providerId="LiveId" clId="{3A6138E7-6360-42FB-B867-4D6C1942C21A}" dt="2025-03-21T09:37:01.070" v="469" actId="1076"/>
        <pc:sldMkLst>
          <pc:docMk/>
          <pc:sldMk cId="4022981267" sldId="561"/>
        </pc:sldMkLst>
        <pc:spChg chg="mod ord">
          <ac:chgData name="Dieter" userId="10443640f0136214" providerId="LiveId" clId="{3A6138E7-6360-42FB-B867-4D6C1942C21A}" dt="2025-03-21T07:29:39.901" v="5" actId="700"/>
          <ac:spMkLst>
            <pc:docMk/>
            <pc:sldMk cId="4022981267" sldId="561"/>
            <ac:spMk id="38" creationId="{00000000-0000-0000-0000-000000000000}"/>
          </ac:spMkLst>
        </pc:spChg>
        <pc:picChg chg="add mod">
          <ac:chgData name="Dieter" userId="10443640f0136214" providerId="LiveId" clId="{3A6138E7-6360-42FB-B867-4D6C1942C21A}" dt="2025-03-21T09:32:50.008" v="429" actId="1076"/>
          <ac:picMkLst>
            <pc:docMk/>
            <pc:sldMk cId="4022981267" sldId="561"/>
            <ac:picMk id="3" creationId="{F9887BA5-C4E0-9648-F393-A56A185C4191}"/>
          </ac:picMkLst>
        </pc:picChg>
        <pc:picChg chg="del">
          <ac:chgData name="Dieter" userId="10443640f0136214" providerId="LiveId" clId="{3A6138E7-6360-42FB-B867-4D6C1942C21A}" dt="2025-03-21T09:34:54.294" v="430" actId="478"/>
          <ac:picMkLst>
            <pc:docMk/>
            <pc:sldMk cId="4022981267" sldId="561"/>
            <ac:picMk id="4" creationId="{00000000-0000-0000-0000-000000000000}"/>
          </ac:picMkLst>
        </pc:picChg>
        <pc:picChg chg="add mod">
          <ac:chgData name="Dieter" userId="10443640f0136214" providerId="LiveId" clId="{3A6138E7-6360-42FB-B867-4D6C1942C21A}" dt="2025-03-21T09:36:50.902" v="466" actId="1076"/>
          <ac:picMkLst>
            <pc:docMk/>
            <pc:sldMk cId="4022981267" sldId="561"/>
            <ac:picMk id="8" creationId="{F0FF9112-79CF-625A-5CEF-2005CE8F0C19}"/>
          </ac:picMkLst>
        </pc:picChg>
        <pc:picChg chg="add mod">
          <ac:chgData name="Dieter" userId="10443640f0136214" providerId="LiveId" clId="{3A6138E7-6360-42FB-B867-4D6C1942C21A}" dt="2025-03-21T09:37:01.070" v="469" actId="1076"/>
          <ac:picMkLst>
            <pc:docMk/>
            <pc:sldMk cId="4022981267" sldId="561"/>
            <ac:picMk id="10" creationId="{B79E9335-F6F0-2883-C4DC-59A25DF9870A}"/>
          </ac:picMkLst>
        </pc:picChg>
        <pc:picChg chg="add mod">
          <ac:chgData name="Dieter" userId="10443640f0136214" providerId="LiveId" clId="{3A6138E7-6360-42FB-B867-4D6C1942C21A}" dt="2025-03-21T09:36:37.839" v="463" actId="14100"/>
          <ac:picMkLst>
            <pc:docMk/>
            <pc:sldMk cId="4022981267" sldId="561"/>
            <ac:picMk id="12" creationId="{1087FC37-8307-303C-08D7-3A5537D090ED}"/>
          </ac:picMkLst>
        </pc:picChg>
      </pc:sldChg>
      <pc:sldChg chg="modSp mod modClrScheme chgLayout">
        <pc:chgData name="Dieter" userId="10443640f0136214" providerId="LiveId" clId="{3A6138E7-6360-42FB-B867-4D6C1942C21A}" dt="2025-03-21T07:29:46.031" v="6" actId="700"/>
        <pc:sldMkLst>
          <pc:docMk/>
          <pc:sldMk cId="3040706831" sldId="562"/>
        </pc:sldMkLst>
        <pc:spChg chg="mod ord">
          <ac:chgData name="Dieter" userId="10443640f0136214" providerId="LiveId" clId="{3A6138E7-6360-42FB-B867-4D6C1942C21A}" dt="2025-03-21T07:29:46.031" v="6" actId="700"/>
          <ac:spMkLst>
            <pc:docMk/>
            <pc:sldMk cId="3040706831" sldId="562"/>
            <ac:spMk id="38" creationId="{00000000-0000-0000-0000-000000000000}"/>
          </ac:spMkLst>
        </pc:spChg>
      </pc:sldChg>
      <pc:sldChg chg="modSp mod modClrScheme chgLayout">
        <pc:chgData name="Dieter" userId="10443640f0136214" providerId="LiveId" clId="{3A6138E7-6360-42FB-B867-4D6C1942C21A}" dt="2025-03-21T07:29:50.087" v="7" actId="700"/>
        <pc:sldMkLst>
          <pc:docMk/>
          <pc:sldMk cId="1705446143" sldId="563"/>
        </pc:sldMkLst>
        <pc:spChg chg="mod ord">
          <ac:chgData name="Dieter" userId="10443640f0136214" providerId="LiveId" clId="{3A6138E7-6360-42FB-B867-4D6C1942C21A}" dt="2025-03-21T07:29:50.087" v="7" actId="700"/>
          <ac:spMkLst>
            <pc:docMk/>
            <pc:sldMk cId="1705446143" sldId="563"/>
            <ac:spMk id="38" creationId="{00000000-0000-0000-0000-000000000000}"/>
          </ac:spMkLst>
        </pc:spChg>
      </pc:sldChg>
      <pc:sldChg chg="add del">
        <pc:chgData name="Dieter" userId="10443640f0136214" providerId="LiveId" clId="{3A6138E7-6360-42FB-B867-4D6C1942C21A}" dt="2025-03-21T09:06:24.241" v="422" actId="2696"/>
        <pc:sldMkLst>
          <pc:docMk/>
          <pc:sldMk cId="3952820764" sldId="564"/>
        </pc:sldMkLst>
      </pc:sldChg>
    </pc:docChg>
  </pc:docChgLst>
  <pc:docChgLst>
    <pc:chgData name="Dieter Kemmerer-Fleckenstein" userId="10443640f0136214" providerId="LiveId" clId="{9198D69F-08FE-4B2C-97A2-29ADB2C955A5}"/>
    <pc:docChg chg="undo redo custSel modSld">
      <pc:chgData name="Dieter Kemmerer-Fleckenstein" userId="10443640f0136214" providerId="LiveId" clId="{9198D69F-08FE-4B2C-97A2-29ADB2C955A5}" dt="2023-06-20T06:40:01.869" v="2293"/>
      <pc:docMkLst>
        <pc:docMk/>
      </pc:docMkLst>
      <pc:sldChg chg="modSp mod modAnim modNotesTx">
        <pc:chgData name="Dieter Kemmerer-Fleckenstein" userId="10443640f0136214" providerId="LiveId" clId="{9198D69F-08FE-4B2C-97A2-29ADB2C955A5}" dt="2023-06-13T07:26:53.702" v="2219" actId="1076"/>
        <pc:sldMkLst>
          <pc:docMk/>
          <pc:sldMk cId="4221425049" sldId="558"/>
        </pc:sldMkLst>
        <pc:spChg chg="mod">
          <ac:chgData name="Dieter Kemmerer-Fleckenstein" userId="10443640f0136214" providerId="LiveId" clId="{9198D69F-08FE-4B2C-97A2-29ADB2C955A5}" dt="2023-06-12T13:53:09.707" v="598" actId="115"/>
          <ac:spMkLst>
            <pc:docMk/>
            <pc:sldMk cId="4221425049" sldId="558"/>
            <ac:spMk id="5" creationId="{00000000-0000-0000-0000-000000000000}"/>
          </ac:spMkLst>
        </pc:spChg>
        <pc:spChg chg="mod">
          <ac:chgData name="Dieter Kemmerer-Fleckenstein" userId="10443640f0136214" providerId="LiveId" clId="{9198D69F-08FE-4B2C-97A2-29ADB2C955A5}" dt="2023-06-12T13:50:06.668" v="414" actId="14100"/>
          <ac:spMkLst>
            <pc:docMk/>
            <pc:sldMk cId="4221425049" sldId="558"/>
            <ac:spMk id="6" creationId="{00000000-0000-0000-0000-000000000000}"/>
          </ac:spMkLst>
        </pc:spChg>
        <pc:picChg chg="mod">
          <ac:chgData name="Dieter Kemmerer-Fleckenstein" userId="10443640f0136214" providerId="LiveId" clId="{9198D69F-08FE-4B2C-97A2-29ADB2C955A5}" dt="2023-06-13T07:26:53.702" v="2219" actId="1076"/>
          <ac:picMkLst>
            <pc:docMk/>
            <pc:sldMk cId="4221425049" sldId="558"/>
            <ac:picMk id="7" creationId="{00000000-0000-0000-0000-000000000000}"/>
          </ac:picMkLst>
        </pc:picChg>
      </pc:sldChg>
      <pc:sldChg chg="addSp delSp modSp mod delAnim modAnim">
        <pc:chgData name="Dieter Kemmerer-Fleckenstein" userId="10443640f0136214" providerId="LiveId" clId="{9198D69F-08FE-4B2C-97A2-29ADB2C955A5}" dt="2023-06-20T06:40:01.869" v="2293"/>
        <pc:sldMkLst>
          <pc:docMk/>
          <pc:sldMk cId="1919564426" sldId="559"/>
        </pc:sldMkLst>
        <pc:spChg chg="mod">
          <ac:chgData name="Dieter Kemmerer-Fleckenstein" userId="10443640f0136214" providerId="LiveId" clId="{9198D69F-08FE-4B2C-97A2-29ADB2C955A5}" dt="2023-06-12T13:48:12.824" v="402" actId="20577"/>
          <ac:spMkLst>
            <pc:docMk/>
            <pc:sldMk cId="1919564426" sldId="559"/>
            <ac:spMk id="5" creationId="{00000000-0000-0000-0000-000000000000}"/>
          </ac:spMkLst>
        </pc:spChg>
        <pc:spChg chg="mod">
          <ac:chgData name="Dieter Kemmerer-Fleckenstein" userId="10443640f0136214" providerId="LiveId" clId="{9198D69F-08FE-4B2C-97A2-29ADB2C955A5}" dt="2023-06-12T13:29:22.659" v="41" actId="20577"/>
          <ac:spMkLst>
            <pc:docMk/>
            <pc:sldMk cId="1919564426" sldId="559"/>
            <ac:spMk id="6" creationId="{00000000-0000-0000-0000-000000000000}"/>
          </ac:spMkLst>
        </pc:spChg>
        <pc:grpChg chg="add del mod">
          <ac:chgData name="Dieter Kemmerer-Fleckenstein" userId="10443640f0136214" providerId="LiveId" clId="{9198D69F-08FE-4B2C-97A2-29ADB2C955A5}" dt="2023-06-12T14:20:43.858" v="2050" actId="165"/>
          <ac:grpSpMkLst>
            <pc:docMk/>
            <pc:sldMk cId="1919564426" sldId="559"/>
            <ac:grpSpMk id="13" creationId="{183E9761-A759-740C-6D74-498AF8F10E3F}"/>
          </ac:grpSpMkLst>
        </pc:grpChg>
        <pc:grpChg chg="add mod">
          <ac:chgData name="Dieter Kemmerer-Fleckenstein" userId="10443640f0136214" providerId="LiveId" clId="{9198D69F-08FE-4B2C-97A2-29ADB2C955A5}" dt="2023-06-13T07:26:10.650" v="2207" actId="1076"/>
          <ac:grpSpMkLst>
            <pc:docMk/>
            <pc:sldMk cId="1919564426" sldId="559"/>
            <ac:grpSpMk id="16" creationId="{FAFAC398-861B-0F14-FFCC-453821FB82C6}"/>
          </ac:grpSpMkLst>
        </pc:grpChg>
        <pc:grpChg chg="add mod">
          <ac:chgData name="Dieter Kemmerer-Fleckenstein" userId="10443640f0136214" providerId="LiveId" clId="{9198D69F-08FE-4B2C-97A2-29ADB2C955A5}" dt="2023-06-13T07:26:13.758" v="2209" actId="1076"/>
          <ac:grpSpMkLst>
            <pc:docMk/>
            <pc:sldMk cId="1919564426" sldId="559"/>
            <ac:grpSpMk id="18" creationId="{4D8EE3A0-AB9C-55E5-6458-351D0D6A1A96}"/>
          </ac:grpSpMkLst>
        </pc:grpChg>
        <pc:picChg chg="del mod">
          <ac:chgData name="Dieter Kemmerer-Fleckenstein" userId="10443640f0136214" providerId="LiveId" clId="{9198D69F-08FE-4B2C-97A2-29ADB2C955A5}" dt="2023-06-13T10:24:12.217" v="2286" actId="478"/>
          <ac:picMkLst>
            <pc:docMk/>
            <pc:sldMk cId="1919564426" sldId="559"/>
            <ac:picMk id="2" creationId="{00000000-0000-0000-0000-000000000000}"/>
          </ac:picMkLst>
        </pc:picChg>
        <pc:picChg chg="add mod topLvl modCrop">
          <ac:chgData name="Dieter Kemmerer-Fleckenstein" userId="10443640f0136214" providerId="LiveId" clId="{9198D69F-08FE-4B2C-97A2-29ADB2C955A5}" dt="2023-06-12T14:21:00.567" v="2052" actId="164"/>
          <ac:picMkLst>
            <pc:docMk/>
            <pc:sldMk cId="1919564426" sldId="559"/>
            <ac:picMk id="4" creationId="{7D5AE530-1C3A-95BE-9802-A019F2ECA9D3}"/>
          </ac:picMkLst>
        </pc:picChg>
        <pc:picChg chg="add mod">
          <ac:chgData name="Dieter Kemmerer-Fleckenstein" userId="10443640f0136214" providerId="LiveId" clId="{9198D69F-08FE-4B2C-97A2-29ADB2C955A5}" dt="2023-06-13T10:24:31.933" v="2292" actId="1076"/>
          <ac:picMkLst>
            <pc:docMk/>
            <pc:sldMk cId="1919564426" sldId="559"/>
            <ac:picMk id="7" creationId="{F42EAB91-4C0D-1E47-23A9-00AAE9BE50B4}"/>
          </ac:picMkLst>
        </pc:picChg>
        <pc:picChg chg="add mod topLvl modCrop">
          <ac:chgData name="Dieter Kemmerer-Fleckenstein" userId="10443640f0136214" providerId="LiveId" clId="{9198D69F-08FE-4B2C-97A2-29ADB2C955A5}" dt="2023-06-12T14:20:53.978" v="2051" actId="164"/>
          <ac:picMkLst>
            <pc:docMk/>
            <pc:sldMk cId="1919564426" sldId="559"/>
            <ac:picMk id="8" creationId="{9340850E-77AF-0D19-E567-392E4D72F61C}"/>
          </ac:picMkLst>
        </pc:picChg>
        <pc:picChg chg="add mod topLvl">
          <ac:chgData name="Dieter Kemmerer-Fleckenstein" userId="10443640f0136214" providerId="LiveId" clId="{9198D69F-08FE-4B2C-97A2-29ADB2C955A5}" dt="2023-06-12T14:20:53.978" v="2051" actId="164"/>
          <ac:picMkLst>
            <pc:docMk/>
            <pc:sldMk cId="1919564426" sldId="559"/>
            <ac:picMk id="10" creationId="{75FC1DBD-2138-51D4-2E9C-2D334418FEB8}"/>
          </ac:picMkLst>
        </pc:picChg>
        <pc:picChg chg="add mod topLvl">
          <ac:chgData name="Dieter Kemmerer-Fleckenstein" userId="10443640f0136214" providerId="LiveId" clId="{9198D69F-08FE-4B2C-97A2-29ADB2C955A5}" dt="2023-06-12T14:21:00.567" v="2052" actId="164"/>
          <ac:picMkLst>
            <pc:docMk/>
            <pc:sldMk cId="1919564426" sldId="559"/>
            <ac:picMk id="12" creationId="{B3887775-9597-44A2-2E5D-E93D01D3AAC1}"/>
          </ac:picMkLst>
        </pc:picChg>
        <pc:cxnChg chg="add mod">
          <ac:chgData name="Dieter Kemmerer-Fleckenstein" userId="10443640f0136214" providerId="LiveId" clId="{9198D69F-08FE-4B2C-97A2-29ADB2C955A5}" dt="2023-06-12T14:20:53.978" v="2051" actId="164"/>
          <ac:cxnSpMkLst>
            <pc:docMk/>
            <pc:sldMk cId="1919564426" sldId="559"/>
            <ac:cxnSpMk id="15" creationId="{8D4C7567-0A18-3D47-37C2-F435105BF713}"/>
          </ac:cxnSpMkLst>
        </pc:cxnChg>
        <pc:cxnChg chg="add mod">
          <ac:chgData name="Dieter Kemmerer-Fleckenstein" userId="10443640f0136214" providerId="LiveId" clId="{9198D69F-08FE-4B2C-97A2-29ADB2C955A5}" dt="2023-06-12T14:21:00.567" v="2052" actId="164"/>
          <ac:cxnSpMkLst>
            <pc:docMk/>
            <pc:sldMk cId="1919564426" sldId="559"/>
            <ac:cxnSpMk id="17" creationId="{7861F201-1A75-276F-F894-A120EE09BE78}"/>
          </ac:cxnSpMkLst>
        </pc:cxnChg>
      </pc:sldChg>
      <pc:sldChg chg="modSp mod modAnim modNotesTx">
        <pc:chgData name="Dieter Kemmerer-Fleckenstein" userId="10443640f0136214" providerId="LiveId" clId="{9198D69F-08FE-4B2C-97A2-29ADB2C955A5}" dt="2023-06-12T14:23:13.747" v="2071"/>
        <pc:sldMkLst>
          <pc:docMk/>
          <pc:sldMk cId="949544707" sldId="560"/>
        </pc:sldMkLst>
        <pc:spChg chg="mod">
          <ac:chgData name="Dieter Kemmerer-Fleckenstein" userId="10443640f0136214" providerId="LiveId" clId="{9198D69F-08FE-4B2C-97A2-29ADB2C955A5}" dt="2023-06-12T13:57:24.657" v="850" actId="6549"/>
          <ac:spMkLst>
            <pc:docMk/>
            <pc:sldMk cId="949544707" sldId="560"/>
            <ac:spMk id="5" creationId="{00000000-0000-0000-0000-000000000000}"/>
          </ac:spMkLst>
        </pc:spChg>
        <pc:spChg chg="mod">
          <ac:chgData name="Dieter Kemmerer-Fleckenstein" userId="10443640f0136214" providerId="LiveId" clId="{9198D69F-08FE-4B2C-97A2-29ADB2C955A5}" dt="2023-06-12T13:54:28.561" v="670" actId="20577"/>
          <ac:spMkLst>
            <pc:docMk/>
            <pc:sldMk cId="949544707" sldId="560"/>
            <ac:spMk id="6" creationId="{00000000-0000-0000-0000-000000000000}"/>
          </ac:spMkLst>
        </pc:spChg>
        <pc:picChg chg="mod">
          <ac:chgData name="Dieter Kemmerer-Fleckenstein" userId="10443640f0136214" providerId="LiveId" clId="{9198D69F-08FE-4B2C-97A2-29ADB2C955A5}" dt="2023-06-12T13:56:28.518" v="798" actId="1076"/>
          <ac:picMkLst>
            <pc:docMk/>
            <pc:sldMk cId="949544707" sldId="560"/>
            <ac:picMk id="2" creationId="{00000000-0000-0000-0000-000000000000}"/>
          </ac:picMkLst>
        </pc:picChg>
        <pc:picChg chg="mod">
          <ac:chgData name="Dieter Kemmerer-Fleckenstein" userId="10443640f0136214" providerId="LiveId" clId="{9198D69F-08FE-4B2C-97A2-29ADB2C955A5}" dt="2023-06-12T13:55:50.429" v="793" actId="14100"/>
          <ac:picMkLst>
            <pc:docMk/>
            <pc:sldMk cId="949544707" sldId="560"/>
            <ac:picMk id="3" creationId="{00000000-0000-0000-0000-000000000000}"/>
          </ac:picMkLst>
        </pc:picChg>
        <pc:picChg chg="mod">
          <ac:chgData name="Dieter Kemmerer-Fleckenstein" userId="10443640f0136214" providerId="LiveId" clId="{9198D69F-08FE-4B2C-97A2-29ADB2C955A5}" dt="2023-06-12T13:55:54.724" v="794" actId="1076"/>
          <ac:picMkLst>
            <pc:docMk/>
            <pc:sldMk cId="949544707" sldId="560"/>
            <ac:picMk id="4" creationId="{00000000-0000-0000-0000-000000000000}"/>
          </ac:picMkLst>
        </pc:picChg>
      </pc:sldChg>
      <pc:sldChg chg="modSp mod modAnim modNotesTx">
        <pc:chgData name="Dieter Kemmerer-Fleckenstein" userId="10443640f0136214" providerId="LiveId" clId="{9198D69F-08FE-4B2C-97A2-29ADB2C955A5}" dt="2023-06-12T14:23:25.526" v="2072"/>
        <pc:sldMkLst>
          <pc:docMk/>
          <pc:sldMk cId="4022981267" sldId="561"/>
        </pc:sldMkLst>
        <pc:spChg chg="mod">
          <ac:chgData name="Dieter Kemmerer-Fleckenstein" userId="10443640f0136214" providerId="LiveId" clId="{9198D69F-08FE-4B2C-97A2-29ADB2C955A5}" dt="2023-06-12T14:04:51.144" v="1212" actId="20577"/>
          <ac:spMkLst>
            <pc:docMk/>
            <pc:sldMk cId="4022981267" sldId="561"/>
            <ac:spMk id="5" creationId="{00000000-0000-0000-0000-000000000000}"/>
          </ac:spMkLst>
        </pc:spChg>
        <pc:spChg chg="mod">
          <ac:chgData name="Dieter Kemmerer-Fleckenstein" userId="10443640f0136214" providerId="LiveId" clId="{9198D69F-08FE-4B2C-97A2-29ADB2C955A5}" dt="2023-06-12T13:58:44.726" v="877" actId="20577"/>
          <ac:spMkLst>
            <pc:docMk/>
            <pc:sldMk cId="4022981267" sldId="561"/>
            <ac:spMk id="6" creationId="{00000000-0000-0000-0000-000000000000}"/>
          </ac:spMkLst>
        </pc:spChg>
        <pc:picChg chg="mod">
          <ac:chgData name="Dieter Kemmerer-Fleckenstein" userId="10443640f0136214" providerId="LiveId" clId="{9198D69F-08FE-4B2C-97A2-29ADB2C955A5}" dt="2023-06-12T14:02:51.252" v="1187" actId="1076"/>
          <ac:picMkLst>
            <pc:docMk/>
            <pc:sldMk cId="4022981267" sldId="561"/>
            <ac:picMk id="4" creationId="{00000000-0000-0000-0000-000000000000}"/>
          </ac:picMkLst>
        </pc:picChg>
      </pc:sldChg>
      <pc:sldChg chg="modSp mod modAnim modNotesTx">
        <pc:chgData name="Dieter Kemmerer-Fleckenstein" userId="10443640f0136214" providerId="LiveId" clId="{9198D69F-08FE-4B2C-97A2-29ADB2C955A5}" dt="2023-06-13T07:27:54.652" v="2285" actId="20577"/>
        <pc:sldMkLst>
          <pc:docMk/>
          <pc:sldMk cId="3040706831" sldId="562"/>
        </pc:sldMkLst>
        <pc:spChg chg="mod">
          <ac:chgData name="Dieter Kemmerer-Fleckenstein" userId="10443640f0136214" providerId="LiveId" clId="{9198D69F-08FE-4B2C-97A2-29ADB2C955A5}" dt="2023-06-13T07:27:54.652" v="2285" actId="20577"/>
          <ac:spMkLst>
            <pc:docMk/>
            <pc:sldMk cId="3040706831" sldId="562"/>
            <ac:spMk id="5" creationId="{00000000-0000-0000-0000-000000000000}"/>
          </ac:spMkLst>
        </pc:spChg>
        <pc:spChg chg="mod">
          <ac:chgData name="Dieter Kemmerer-Fleckenstein" userId="10443640f0136214" providerId="LiveId" clId="{9198D69F-08FE-4B2C-97A2-29ADB2C955A5}" dt="2023-06-12T14:05:18.689" v="1242" actId="20577"/>
          <ac:spMkLst>
            <pc:docMk/>
            <pc:sldMk cId="3040706831" sldId="562"/>
            <ac:spMk id="6" creationId="{00000000-0000-0000-0000-000000000000}"/>
          </ac:spMkLst>
        </pc:spChg>
        <pc:picChg chg="mod">
          <ac:chgData name="Dieter Kemmerer-Fleckenstein" userId="10443640f0136214" providerId="LiveId" clId="{9198D69F-08FE-4B2C-97A2-29ADB2C955A5}" dt="2023-06-12T14:09:50.713" v="1536" actId="1076"/>
          <ac:picMkLst>
            <pc:docMk/>
            <pc:sldMk cId="3040706831" sldId="562"/>
            <ac:picMk id="2" creationId="{00000000-0000-0000-0000-000000000000}"/>
          </ac:picMkLst>
        </pc:picChg>
        <pc:picChg chg="mod">
          <ac:chgData name="Dieter Kemmerer-Fleckenstein" userId="10443640f0136214" providerId="LiveId" clId="{9198D69F-08FE-4B2C-97A2-29ADB2C955A5}" dt="2023-06-12T14:06:03.677" v="1306" actId="1076"/>
          <ac:picMkLst>
            <pc:docMk/>
            <pc:sldMk cId="3040706831" sldId="562"/>
            <ac:picMk id="3" creationId="{00000000-0000-0000-0000-000000000000}"/>
          </ac:picMkLst>
        </pc:picChg>
      </pc:sldChg>
      <pc:sldChg chg="modSp mod modAnim modNotesTx">
        <pc:chgData name="Dieter Kemmerer-Fleckenstein" userId="10443640f0136214" providerId="LiveId" clId="{9198D69F-08FE-4B2C-97A2-29ADB2C955A5}" dt="2023-06-12T14:23:46.940" v="2076"/>
        <pc:sldMkLst>
          <pc:docMk/>
          <pc:sldMk cId="1705446143" sldId="563"/>
        </pc:sldMkLst>
        <pc:spChg chg="mod">
          <ac:chgData name="Dieter Kemmerer-Fleckenstein" userId="10443640f0136214" providerId="LiveId" clId="{9198D69F-08FE-4B2C-97A2-29ADB2C955A5}" dt="2023-06-12T14:19:42.709" v="2049" actId="20577"/>
          <ac:spMkLst>
            <pc:docMk/>
            <pc:sldMk cId="1705446143" sldId="563"/>
            <ac:spMk id="5" creationId="{00000000-0000-0000-0000-000000000000}"/>
          </ac:spMkLst>
        </pc:spChg>
        <pc:spChg chg="mod">
          <ac:chgData name="Dieter Kemmerer-Fleckenstein" userId="10443640f0136214" providerId="LiveId" clId="{9198D69F-08FE-4B2C-97A2-29ADB2C955A5}" dt="2023-06-12T14:12:56.820" v="1658" actId="20577"/>
          <ac:spMkLst>
            <pc:docMk/>
            <pc:sldMk cId="1705446143" sldId="563"/>
            <ac:spMk id="6" creationId="{00000000-0000-0000-0000-000000000000}"/>
          </ac:spMkLst>
        </pc:spChg>
        <pc:picChg chg="mod">
          <ac:chgData name="Dieter Kemmerer-Fleckenstein" userId="10443640f0136214" providerId="LiveId" clId="{9198D69F-08FE-4B2C-97A2-29ADB2C955A5}" dt="2023-06-12T14:10:38.545" v="1625" actId="1076"/>
          <ac:picMkLst>
            <pc:docMk/>
            <pc:sldMk cId="1705446143" sldId="563"/>
            <ac:picMk id="7" creationId="{00000000-0000-0000-0000-000000000000}"/>
          </ac:picMkLst>
        </pc:picChg>
        <pc:picChg chg="mod">
          <ac:chgData name="Dieter Kemmerer-Fleckenstein" userId="10443640f0136214" providerId="LiveId" clId="{9198D69F-08FE-4B2C-97A2-29ADB2C955A5}" dt="2023-06-12T14:10:18.921" v="1613" actId="1076"/>
          <ac:picMkLst>
            <pc:docMk/>
            <pc:sldMk cId="1705446143" sldId="563"/>
            <ac:picMk id="8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40A9B-1ED6-4678-8496-29BD68E0CE4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19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377319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FE8E1-E1DB-4E5B-80E7-70A061210E8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01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722292" y="660294"/>
            <a:ext cx="4318163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dfasdfdf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584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450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24" algn="l" defTabSz="995450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450" algn="l" defTabSz="995450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174" algn="l" defTabSz="995450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0899" algn="l" defTabSz="995450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622" algn="l" defTabSz="995450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349" algn="l" defTabSz="995450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073" algn="l" defTabSz="995450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1798" algn="l" defTabSz="995450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1233488"/>
            <a:ext cx="471170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2"/>
          </a:xfrm>
          <a:prstGeom prst="rect">
            <a:avLst/>
          </a:prstGeom>
        </p:spPr>
        <p:txBody>
          <a:bodyPr/>
          <a:lstStyle/>
          <a:p>
            <a:endParaRPr lang="de-DE" sz="1050" noProof="0" dirty="0"/>
          </a:p>
        </p:txBody>
      </p:sp>
    </p:spTree>
    <p:extLst>
      <p:ext uri="{BB962C8B-B14F-4D97-AF65-F5344CB8AC3E}">
        <p14:creationId xmlns:p14="http://schemas.microsoft.com/office/powerpoint/2010/main" val="234623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1233488"/>
            <a:ext cx="4711700" cy="333216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2"/>
          </a:xfrm>
          <a:prstGeom prst="rect">
            <a:avLst/>
          </a:prstGeom>
        </p:spPr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50443" y="9377319"/>
            <a:ext cx="2945659" cy="495347"/>
          </a:xfrm>
          <a:prstGeom prst="rect">
            <a:avLst/>
          </a:prstGeom>
        </p:spPr>
        <p:txBody>
          <a:bodyPr/>
          <a:lstStyle/>
          <a:p>
            <a:fld id="{E35988A6-30C3-4CC8-B050-E9B3C73ADD80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9709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1233488"/>
            <a:ext cx="4711700" cy="333216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2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50443" y="9377319"/>
            <a:ext cx="2945659" cy="495347"/>
          </a:xfrm>
          <a:prstGeom prst="rect">
            <a:avLst/>
          </a:prstGeom>
        </p:spPr>
        <p:txBody>
          <a:bodyPr/>
          <a:lstStyle/>
          <a:p>
            <a:fld id="{E35988A6-30C3-4CC8-B050-E9B3C73ADD8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6118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1233488"/>
            <a:ext cx="4711700" cy="333216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2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50443" y="9377319"/>
            <a:ext cx="2945659" cy="495347"/>
          </a:xfrm>
          <a:prstGeom prst="rect">
            <a:avLst/>
          </a:prstGeom>
        </p:spPr>
        <p:txBody>
          <a:bodyPr/>
          <a:lstStyle/>
          <a:p>
            <a:fld id="{E35988A6-30C3-4CC8-B050-E9B3C73ADD8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9570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1233488"/>
            <a:ext cx="4711700" cy="333216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2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50443" y="9377319"/>
            <a:ext cx="2945659" cy="495347"/>
          </a:xfrm>
          <a:prstGeom prst="rect">
            <a:avLst/>
          </a:prstGeom>
        </p:spPr>
        <p:txBody>
          <a:bodyPr/>
          <a:lstStyle/>
          <a:p>
            <a:fld id="{E35988A6-30C3-4CC8-B050-E9B3C73ADD8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8980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1233488"/>
            <a:ext cx="4711700" cy="333216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2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50443" y="9377319"/>
            <a:ext cx="2945659" cy="495347"/>
          </a:xfrm>
          <a:prstGeom prst="rect">
            <a:avLst/>
          </a:prstGeom>
        </p:spPr>
        <p:txBody>
          <a:bodyPr/>
          <a:lstStyle/>
          <a:p>
            <a:fld id="{E35988A6-30C3-4CC8-B050-E9B3C73ADD8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2685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1233488"/>
            <a:ext cx="4711700" cy="333216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2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50443" y="9377319"/>
            <a:ext cx="2945659" cy="495347"/>
          </a:xfrm>
          <a:prstGeom prst="rect">
            <a:avLst/>
          </a:prstGeom>
        </p:spPr>
        <p:txBody>
          <a:bodyPr/>
          <a:lstStyle/>
          <a:p>
            <a:fld id="{E35988A6-30C3-4CC8-B050-E9B3C73ADD8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4280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1233488"/>
            <a:ext cx="471170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51221"/>
            <a:ext cx="5438140" cy="388736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33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1B80-50A5-4BC4-AB8D-CBD7534B08FA}" type="datetime1">
              <a:rPr lang="de-DE" smtClean="0"/>
              <a:t>21.03.2025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864821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1B80-50A5-4BC4-AB8D-CBD7534B08FA}" type="datetime1">
              <a:rPr lang="de-DE" smtClean="0"/>
              <a:t>21.03.2025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701817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1B80-50A5-4BC4-AB8D-CBD7534B08FA}" type="datetime1">
              <a:rPr lang="de-DE" smtClean="0"/>
              <a:t>21.03.2025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277411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r Verbinder 9"/>
          <p:cNvCxnSpPr>
            <a:cxnSpLocks/>
          </p:cNvCxnSpPr>
          <p:nvPr userDrawn="1"/>
        </p:nvCxnSpPr>
        <p:spPr>
          <a:xfrm>
            <a:off x="900000" y="514800"/>
            <a:ext cx="7596000" cy="0"/>
          </a:xfrm>
          <a:prstGeom prst="line">
            <a:avLst/>
          </a:prstGeom>
          <a:ln w="22225">
            <a:solidFill>
              <a:srgbClr val="637D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 userDrawn="1"/>
        </p:nvCxnSpPr>
        <p:spPr>
          <a:xfrm>
            <a:off x="0" y="7128000"/>
            <a:ext cx="10692000" cy="0"/>
          </a:xfrm>
          <a:prstGeom prst="line">
            <a:avLst/>
          </a:prstGeom>
          <a:ln w="25400">
            <a:solidFill>
              <a:srgbClr val="637D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 userDrawn="1"/>
        </p:nvSpPr>
        <p:spPr>
          <a:xfrm>
            <a:off x="7200000" y="7199999"/>
            <a:ext cx="34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sz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2025 </a:t>
            </a:r>
            <a:r>
              <a:rPr lang="en-US" sz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Dieter Kemmerer-Fleckenstein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8532000" y="360000"/>
            <a:ext cx="216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cap="small" baseline="0" noProof="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Top-down</a:t>
            </a:r>
            <a:r>
              <a:rPr lang="en-US" sz="1600" b="1" cap="small" baseline="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cap="small" baseline="0" noProof="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Entwurf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0" y="7200000"/>
            <a:ext cx="720000" cy="252000"/>
          </a:xfrm>
        </p:spPr>
        <p:txBody>
          <a:bodyPr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E5323D-B9DC-4232-9D2E-366F3F7EE02F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2455FFF9-76BC-B31B-BDAE-2B51C8C8E23C}"/>
              </a:ext>
            </a:extLst>
          </p:cNvPr>
          <p:cNvGrpSpPr/>
          <p:nvPr userDrawn="1"/>
        </p:nvGrpSpPr>
        <p:grpSpPr>
          <a:xfrm>
            <a:off x="180000" y="180000"/>
            <a:ext cx="1872000" cy="790887"/>
            <a:chOff x="2141550" y="2591705"/>
            <a:chExt cx="1872000" cy="790887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A072BBC5-B20A-CAC2-4CF7-CAA6E97C35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1550" y="2591705"/>
              <a:ext cx="720000" cy="720000"/>
            </a:xfrm>
            <a:prstGeom prst="rect">
              <a:avLst/>
            </a:prstGeom>
            <a:noFill/>
            <a:ln w="22225">
              <a:solidFill>
                <a:srgbClr val="637D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237B7215-CF20-53D4-96EE-69A35F0CCB44}"/>
                </a:ext>
              </a:extLst>
            </p:cNvPr>
            <p:cNvSpPr/>
            <p:nvPr/>
          </p:nvSpPr>
          <p:spPr>
            <a:xfrm>
              <a:off x="2321550" y="2699705"/>
              <a:ext cx="540000" cy="252000"/>
            </a:xfrm>
            <a:prstGeom prst="rect">
              <a:avLst/>
            </a:prstGeom>
            <a:solidFill>
              <a:srgbClr val="637D9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tlCol="0" anchor="ctr"/>
            <a:lstStyle/>
            <a:p>
              <a:pPr algn="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ING</a:t>
              </a:r>
            </a:p>
          </p:txBody>
        </p:sp>
        <p:sp>
          <p:nvSpPr>
            <p:cNvPr id="18" name="Gleichschenkliges Dreieck 17">
              <a:extLst>
                <a:ext uri="{FF2B5EF4-FFF2-40B4-BE49-F238E27FC236}">
                  <a16:creationId xmlns:a16="http://schemas.microsoft.com/office/drawing/2014/main" id="{648B7ECB-F450-7758-F6CB-7F4FC671AF2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321550" y="2987705"/>
              <a:ext cx="108000" cy="1080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F8B31125-8986-75C7-61C3-CF8DC16D5D5B}"/>
                </a:ext>
              </a:extLst>
            </p:cNvPr>
            <p:cNvSpPr txBox="1"/>
            <p:nvPr/>
          </p:nvSpPr>
          <p:spPr>
            <a:xfrm>
              <a:off x="2376000" y="2933983"/>
              <a:ext cx="485550" cy="21544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800" b="1" dirty="0">
                  <a:solidFill>
                    <a:srgbClr val="637D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BÜRO</a:t>
              </a: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42A10B12-E9F0-BBBC-FE06-04088FD97011}"/>
                </a:ext>
              </a:extLst>
            </p:cNvPr>
            <p:cNvSpPr/>
            <p:nvPr/>
          </p:nvSpPr>
          <p:spPr>
            <a:xfrm>
              <a:off x="2808000" y="2879705"/>
              <a:ext cx="108000" cy="10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DE263B8A-CD1B-73B6-4061-1025C437FF44}"/>
                </a:ext>
              </a:extLst>
            </p:cNvPr>
            <p:cNvSpPr txBox="1"/>
            <p:nvPr/>
          </p:nvSpPr>
          <p:spPr>
            <a:xfrm>
              <a:off x="2825550" y="2951705"/>
              <a:ext cx="1188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0" i="0" cap="none" spc="100" baseline="0" dirty="0">
                  <a:solidFill>
                    <a:srgbClr val="637D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KEMMERER-</a:t>
              </a:r>
              <a:r>
                <a:rPr lang="en-US" sz="1100" b="0" i="0" cap="none" spc="-100" baseline="0" dirty="0">
                  <a:solidFill>
                    <a:srgbClr val="637D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FLECKENSTEIN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024084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r Verbinder 9"/>
          <p:cNvCxnSpPr/>
          <p:nvPr/>
        </p:nvCxnSpPr>
        <p:spPr>
          <a:xfrm>
            <a:off x="1908000" y="540000"/>
            <a:ext cx="6588000" cy="0"/>
          </a:xfrm>
          <a:prstGeom prst="line">
            <a:avLst/>
          </a:prstGeom>
          <a:ln w="44450">
            <a:solidFill>
              <a:srgbClr val="637D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 userDrawn="1"/>
        </p:nvCxnSpPr>
        <p:spPr>
          <a:xfrm>
            <a:off x="0" y="7128000"/>
            <a:ext cx="10692000" cy="0"/>
          </a:xfrm>
          <a:prstGeom prst="line">
            <a:avLst/>
          </a:prstGeom>
          <a:ln w="25400">
            <a:solidFill>
              <a:srgbClr val="637D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 userDrawn="1"/>
        </p:nvSpPr>
        <p:spPr>
          <a:xfrm>
            <a:off x="7415999" y="7200001"/>
            <a:ext cx="3492001" cy="25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77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sz="1077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© 2023 Dieter Kemmerer-Fleckenstein</a:t>
            </a:r>
            <a:endParaRPr lang="en-US" sz="1077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8532000" y="359999"/>
            <a:ext cx="216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cap="small" baseline="0" noProof="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Top-down Entwurf </a:t>
            </a:r>
          </a:p>
        </p:txBody>
      </p:sp>
      <p:sp>
        <p:nvSpPr>
          <p:cNvPr id="8" name="Ellipse 7"/>
          <p:cNvSpPr/>
          <p:nvPr userDrawn="1"/>
        </p:nvSpPr>
        <p:spPr>
          <a:xfrm>
            <a:off x="8424000" y="468000"/>
            <a:ext cx="143999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62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0" y="7200000"/>
            <a:ext cx="720000" cy="252000"/>
          </a:xfrm>
        </p:spPr>
        <p:txBody>
          <a:bodyPr/>
          <a:lstStyle>
            <a:lvl1pPr algn="ctr">
              <a:defRPr sz="1175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E5323D-B9DC-4232-9D2E-366F3F7EE02F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2" y="234001"/>
            <a:ext cx="211500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1086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1B80-50A5-4BC4-AB8D-CBD7534B08FA}" type="datetime1">
              <a:rPr lang="de-DE" smtClean="0"/>
              <a:t>21.03.2025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717013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1B80-50A5-4BC4-AB8D-CBD7534B08FA}" type="datetime1">
              <a:rPr lang="de-DE" smtClean="0"/>
              <a:t>21.03.2025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29950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1B80-50A5-4BC4-AB8D-CBD7534B08FA}" type="datetime1">
              <a:rPr lang="de-DE" smtClean="0"/>
              <a:t>21.03.2025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321792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1B80-50A5-4BC4-AB8D-CBD7534B08FA}" type="datetime1">
              <a:rPr lang="de-DE" smtClean="0"/>
              <a:t>21.03.2025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056097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1B80-50A5-4BC4-AB8D-CBD7534B08FA}" type="datetime1">
              <a:rPr lang="de-DE" smtClean="0"/>
              <a:t>21.03.2025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7588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1B80-50A5-4BC4-AB8D-CBD7534B08FA}" type="datetime1">
              <a:rPr lang="de-DE" smtClean="0"/>
              <a:t>21.03.2025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096323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1B80-50A5-4BC4-AB8D-CBD7534B08FA}" type="datetime1">
              <a:rPr lang="de-DE" smtClean="0"/>
              <a:t>21.03.2025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295227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1B80-50A5-4BC4-AB8D-CBD7534B08FA}" type="datetime1">
              <a:rPr lang="de-DE" smtClean="0"/>
              <a:t>21.03.2025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084889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E1B80-50A5-4BC4-AB8D-CBD7534B08FA}" type="datetime1">
              <a:rPr lang="de-DE" smtClean="0"/>
              <a:t>21.03.2025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5323D-B9DC-4232-9D2E-366F3F7EE0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799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7" r:id="rId12"/>
    <p:sldLayoutId id="2147483716" r:id="rId13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39" name="Textfeld 38"/>
          <p:cNvSpPr txBox="1"/>
          <p:nvPr/>
        </p:nvSpPr>
        <p:spPr>
          <a:xfrm>
            <a:off x="2448000" y="2520000"/>
            <a:ext cx="576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cap="small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Ableitung von Mehrvolumenkörper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D26D42D-932A-DCC1-9A3F-19711062E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765" y="3572272"/>
            <a:ext cx="1816281" cy="142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22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Abgerundetes Rechteck 5"/>
          <p:cNvSpPr/>
          <p:nvPr/>
        </p:nvSpPr>
        <p:spPr>
          <a:xfrm>
            <a:off x="720000" y="2016000"/>
            <a:ext cx="4212000" cy="756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746" tIns="36373" rIns="72746" bIns="3637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8182" indent="-348182">
              <a:lnSpc>
                <a:spcPct val="150000"/>
              </a:lnSpc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der Ableitung von Volumen können zwei Möglichkeiten unterschieden werden: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480000" y="2016000"/>
            <a:ext cx="4211813" cy="1970234"/>
          </a:xfrm>
          <a:prstGeom prst="rect">
            <a:avLst/>
          </a:prstGeom>
          <a:noFill/>
          <a:ln w="6350">
            <a:noFill/>
          </a:ln>
        </p:spPr>
        <p:txBody>
          <a:bodyPr wrap="square" tIns="35250" bIns="35250" rtlCol="0">
            <a:spAutoFit/>
          </a:bodyPr>
          <a:lstStyle/>
          <a:p>
            <a:pPr marL="363538" indent="-36353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Ableitung der Bauteile einer Baugruppe (*.iam)</a:t>
            </a:r>
          </a:p>
          <a:p>
            <a:pPr marL="357188" indent="-35718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Ableitung der Volumen eines Mehr-volumenkörpers                                         (*.ipt)</a:t>
            </a:r>
          </a:p>
          <a:p>
            <a:pPr marL="357188" indent="-35718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"/>
            </a:pPr>
            <a:endParaRPr lang="de-DE" sz="14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AFAC398-861B-0F14-FFCC-453821FB82C6}"/>
              </a:ext>
            </a:extLst>
          </p:cNvPr>
          <p:cNvGrpSpPr/>
          <p:nvPr/>
        </p:nvGrpSpPr>
        <p:grpSpPr>
          <a:xfrm>
            <a:off x="1260000" y="4824000"/>
            <a:ext cx="3591282" cy="1734571"/>
            <a:chOff x="1169442" y="3116023"/>
            <a:chExt cx="3591282" cy="1734571"/>
          </a:xfrm>
        </p:grpSpPr>
        <p:pic>
          <p:nvPicPr>
            <p:cNvPr id="8" name="Snagit_SNGOUT2099">
              <a:extLst>
                <a:ext uri="{FF2B5EF4-FFF2-40B4-BE49-F238E27FC236}">
                  <a16:creationId xmlns:a16="http://schemas.microsoft.com/office/drawing/2014/main" id="{9340850E-77AF-0D19-E567-392E4D72F6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117"/>
            <a:stretch/>
          </p:blipFill>
          <p:spPr>
            <a:xfrm>
              <a:off x="1169442" y="3116046"/>
              <a:ext cx="1800000" cy="1734548"/>
            </a:xfrm>
            <a:prstGeom prst="rect">
              <a:avLst/>
            </a:prstGeom>
          </p:spPr>
        </p:pic>
        <p:pic>
          <p:nvPicPr>
            <p:cNvPr id="10" name="Snagit_SNGOUT2117">
              <a:extLst>
                <a:ext uri="{FF2B5EF4-FFF2-40B4-BE49-F238E27FC236}">
                  <a16:creationId xmlns:a16="http://schemas.microsoft.com/office/drawing/2014/main" id="{75FC1DBD-2138-51D4-2E9C-2D334418F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0051" y="3116023"/>
              <a:ext cx="1120673" cy="1728000"/>
            </a:xfrm>
            <a:prstGeom prst="rect">
              <a:avLst/>
            </a:prstGeom>
          </p:spPr>
        </p:pic>
        <p:cxnSp>
          <p:nvCxnSpPr>
            <p:cNvPr id="15" name="Gerade Verbindung mit Pfeil 14">
              <a:extLst>
                <a:ext uri="{FF2B5EF4-FFF2-40B4-BE49-F238E27FC236}">
                  <a16:creationId xmlns:a16="http://schemas.microsoft.com/office/drawing/2014/main" id="{8D4C7567-0A18-3D47-37C2-F435105BF713}"/>
                </a:ext>
              </a:extLst>
            </p:cNvPr>
            <p:cNvCxnSpPr/>
            <p:nvPr/>
          </p:nvCxnSpPr>
          <p:spPr>
            <a:xfrm>
              <a:off x="3185666" y="3980023"/>
              <a:ext cx="360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4D8EE3A0-AB9C-55E5-6458-351D0D6A1A96}"/>
              </a:ext>
            </a:extLst>
          </p:cNvPr>
          <p:cNvGrpSpPr/>
          <p:nvPr/>
        </p:nvGrpSpPr>
        <p:grpSpPr>
          <a:xfrm>
            <a:off x="1260000" y="3060000"/>
            <a:ext cx="3285166" cy="1368000"/>
            <a:chOff x="1174577" y="5487977"/>
            <a:chExt cx="3285166" cy="1368000"/>
          </a:xfrm>
        </p:grpSpPr>
        <p:pic>
          <p:nvPicPr>
            <p:cNvPr id="4" name="Snagit_SNGOUT2144">
              <a:extLst>
                <a:ext uri="{FF2B5EF4-FFF2-40B4-BE49-F238E27FC236}">
                  <a16:creationId xmlns:a16="http://schemas.microsoft.com/office/drawing/2014/main" id="{7D5AE530-1C3A-95BE-9802-A019F2ECA9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528"/>
            <a:stretch/>
          </p:blipFill>
          <p:spPr>
            <a:xfrm>
              <a:off x="1174577" y="5487977"/>
              <a:ext cx="1794865" cy="1368000"/>
            </a:xfrm>
            <a:prstGeom prst="rect">
              <a:avLst/>
            </a:prstGeom>
          </p:spPr>
        </p:pic>
        <p:pic>
          <p:nvPicPr>
            <p:cNvPr id="12" name="Snagit_SNGOUT2132">
              <a:extLst>
                <a:ext uri="{FF2B5EF4-FFF2-40B4-BE49-F238E27FC236}">
                  <a16:creationId xmlns:a16="http://schemas.microsoft.com/office/drawing/2014/main" id="{B3887775-9597-44A2-2E5D-E93D01D3A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0051" y="5883977"/>
              <a:ext cx="819692" cy="576000"/>
            </a:xfrm>
            <a:prstGeom prst="rect">
              <a:avLst/>
            </a:prstGeom>
          </p:spPr>
        </p:pic>
        <p:cxnSp>
          <p:nvCxnSpPr>
            <p:cNvPr id="17" name="Gerade Verbindung mit Pfeil 16">
              <a:extLst>
                <a:ext uri="{FF2B5EF4-FFF2-40B4-BE49-F238E27FC236}">
                  <a16:creationId xmlns:a16="http://schemas.microsoft.com/office/drawing/2014/main" id="{7861F201-1A75-276F-F894-A120EE09BE78}"/>
                </a:ext>
              </a:extLst>
            </p:cNvPr>
            <p:cNvCxnSpPr/>
            <p:nvPr/>
          </p:nvCxnSpPr>
          <p:spPr>
            <a:xfrm>
              <a:off x="3185666" y="6171977"/>
              <a:ext cx="360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Grafik 6" descr="Ein Bild, das Text, Schrift, Screenshot, Design enthält.&#10;&#10;Automatisch generierte Beschreibung">
            <a:extLst>
              <a:ext uri="{FF2B5EF4-FFF2-40B4-BE49-F238E27FC236}">
                <a16:creationId xmlns:a16="http://schemas.microsoft.com/office/drawing/2014/main" id="{F42EAB91-4C0D-1E47-23A9-00AAE9BE50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76" y="4434829"/>
            <a:ext cx="2770060" cy="99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6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Abgerundetes Rechteck 5"/>
          <p:cNvSpPr/>
          <p:nvPr/>
        </p:nvSpPr>
        <p:spPr>
          <a:xfrm>
            <a:off x="720000" y="2016000"/>
            <a:ext cx="4860000" cy="360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746" tIns="36373" rIns="72746" bIns="3637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8182" indent="-348182">
              <a:lnSpc>
                <a:spcPct val="150000"/>
              </a:lnSpc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wird ein Körper mit mehreren Volumina erzeugt?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480000" y="2015999"/>
            <a:ext cx="4123979" cy="1970234"/>
          </a:xfrm>
          <a:prstGeom prst="rect">
            <a:avLst/>
          </a:prstGeom>
          <a:noFill/>
          <a:ln w="6350">
            <a:noFill/>
          </a:ln>
        </p:spPr>
        <p:txBody>
          <a:bodyPr wrap="square" tIns="35250" bIns="35250" rtlCol="0">
            <a:spAutoFit/>
          </a:bodyPr>
          <a:lstStyle/>
          <a:p>
            <a:pPr marL="363538" indent="-36353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der Erstellung eines Elementes stehen folgende Ausgabeoptionen zur Verfügung: </a:t>
            </a:r>
          </a:p>
          <a:p>
            <a:pPr marL="715963" indent="-357188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Vereinigung (Standard)</a:t>
            </a:r>
          </a:p>
          <a:p>
            <a:pPr marL="715963" indent="-357188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Differenz</a:t>
            </a:r>
          </a:p>
          <a:p>
            <a:pPr marL="715963" indent="-357188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Schnittmenge</a:t>
            </a:r>
          </a:p>
          <a:p>
            <a:pPr marL="715963" indent="-357188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b="1" u="sng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Neuer Volumenkörper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530" y="3612217"/>
            <a:ext cx="324762" cy="33523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21" y="2879725"/>
            <a:ext cx="3924848" cy="34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2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Abgerundetes Rechteck 5"/>
          <p:cNvSpPr/>
          <p:nvPr/>
        </p:nvSpPr>
        <p:spPr>
          <a:xfrm>
            <a:off x="720000" y="2016000"/>
            <a:ext cx="4481890" cy="360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746" tIns="36373" rIns="72746" bIns="3637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8182" indent="-348182">
              <a:lnSpc>
                <a:spcPct val="150000"/>
              </a:lnSpc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 Mehrvolumenkörper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480000" y="2015999"/>
            <a:ext cx="4123979" cy="1000738"/>
          </a:xfrm>
          <a:prstGeom prst="rect">
            <a:avLst/>
          </a:prstGeom>
          <a:noFill/>
          <a:ln w="6350">
            <a:noFill/>
          </a:ln>
        </p:spPr>
        <p:txBody>
          <a:bodyPr wrap="square" tIns="35250" bIns="35250" rtlCol="0">
            <a:spAutoFit/>
          </a:bodyPr>
          <a:lstStyle/>
          <a:p>
            <a:pPr marL="363538" indent="-36353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 die Wiederverwendung der Skizze „Seitenansicht“ können die drei Volumina der Konsole effektiv erzeugt werden.</a:t>
            </a:r>
          </a:p>
        </p:txBody>
      </p:sp>
      <p:pic>
        <p:nvPicPr>
          <p:cNvPr id="30" name="Snagit_SNGOUT2133">
            <a:extLst>
              <a:ext uri="{FF2B5EF4-FFF2-40B4-BE49-F238E27FC236}">
                <a16:creationId xmlns:a16="http://schemas.microsoft.com/office/drawing/2014/main" id="{AB7AE720-81DD-9F36-B082-91C9E21A5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00" y="2340000"/>
            <a:ext cx="3600000" cy="4627889"/>
          </a:xfrm>
          <a:prstGeom prst="rect">
            <a:avLst/>
          </a:prstGeom>
        </p:spPr>
      </p:pic>
      <p:pic>
        <p:nvPicPr>
          <p:cNvPr id="32" name="Snagit_SNGOUT2135">
            <a:extLst>
              <a:ext uri="{FF2B5EF4-FFF2-40B4-BE49-F238E27FC236}">
                <a16:creationId xmlns:a16="http://schemas.microsoft.com/office/drawing/2014/main" id="{AE42DB6B-8B8C-6BCC-E1EB-ADCFFCAE7B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3240000"/>
            <a:ext cx="1911671" cy="2880000"/>
          </a:xfrm>
          <a:prstGeom prst="rect">
            <a:avLst/>
          </a:prstGeom>
        </p:spPr>
      </p:pic>
      <p:pic>
        <p:nvPicPr>
          <p:cNvPr id="34" name="Snagit_SNGOUT2107">
            <a:extLst>
              <a:ext uri="{FF2B5EF4-FFF2-40B4-BE49-F238E27FC236}">
                <a16:creationId xmlns:a16="http://schemas.microsoft.com/office/drawing/2014/main" id="{18706902-934C-5D65-29F1-ABE7FAF47D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00" y="2340000"/>
            <a:ext cx="3600000" cy="4627889"/>
          </a:xfrm>
          <a:prstGeom prst="rect">
            <a:avLst/>
          </a:prstGeom>
        </p:spPr>
      </p:pic>
      <p:pic>
        <p:nvPicPr>
          <p:cNvPr id="36" name="Snagit_SNGOUT2113">
            <a:extLst>
              <a:ext uri="{FF2B5EF4-FFF2-40B4-BE49-F238E27FC236}">
                <a16:creationId xmlns:a16="http://schemas.microsoft.com/office/drawing/2014/main" id="{1853109F-EB18-57F8-A2A3-EF1E126878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3240000"/>
            <a:ext cx="1911671" cy="2880000"/>
          </a:xfrm>
          <a:prstGeom prst="rect">
            <a:avLst/>
          </a:prstGeom>
        </p:spPr>
      </p:pic>
      <p:pic>
        <p:nvPicPr>
          <p:cNvPr id="39" name="Snagit_SNGOUT2138">
            <a:extLst>
              <a:ext uri="{FF2B5EF4-FFF2-40B4-BE49-F238E27FC236}">
                <a16:creationId xmlns:a16="http://schemas.microsoft.com/office/drawing/2014/main" id="{239F973A-42DC-051D-DBDE-4265111CD2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00" y="2340000"/>
            <a:ext cx="3600000" cy="4627889"/>
          </a:xfrm>
          <a:prstGeom prst="rect">
            <a:avLst/>
          </a:prstGeom>
        </p:spPr>
      </p:pic>
      <p:pic>
        <p:nvPicPr>
          <p:cNvPr id="41" name="Snagit_SNGOUT2144">
            <a:extLst>
              <a:ext uri="{FF2B5EF4-FFF2-40B4-BE49-F238E27FC236}">
                <a16:creationId xmlns:a16="http://schemas.microsoft.com/office/drawing/2014/main" id="{914AAB90-615F-85E8-1B04-7DFE449631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3240000"/>
            <a:ext cx="1911671" cy="2880000"/>
          </a:xfrm>
          <a:prstGeom prst="rect">
            <a:avLst/>
          </a:prstGeom>
        </p:spPr>
      </p:pic>
      <p:pic>
        <p:nvPicPr>
          <p:cNvPr id="43" name="Snagit_SNGOUT2153">
            <a:extLst>
              <a:ext uri="{FF2B5EF4-FFF2-40B4-BE49-F238E27FC236}">
                <a16:creationId xmlns:a16="http://schemas.microsoft.com/office/drawing/2014/main" id="{AB9829FE-42C8-ED5C-BD60-3EF21B53B1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00" y="2340000"/>
            <a:ext cx="3600000" cy="4627889"/>
          </a:xfrm>
          <a:prstGeom prst="rect">
            <a:avLst/>
          </a:prstGeom>
        </p:spPr>
      </p:pic>
      <p:pic>
        <p:nvPicPr>
          <p:cNvPr id="45" name="Snagit_SNGOUT2108">
            <a:extLst>
              <a:ext uri="{FF2B5EF4-FFF2-40B4-BE49-F238E27FC236}">
                <a16:creationId xmlns:a16="http://schemas.microsoft.com/office/drawing/2014/main" id="{C7DB1269-48F4-F016-CC5D-5C08370C9C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3240000"/>
            <a:ext cx="1911671" cy="2880000"/>
          </a:xfrm>
          <a:prstGeom prst="rect">
            <a:avLst/>
          </a:prstGeom>
        </p:spPr>
      </p:pic>
      <p:pic>
        <p:nvPicPr>
          <p:cNvPr id="47" name="Snagit_SNGOUT2149">
            <a:extLst>
              <a:ext uri="{FF2B5EF4-FFF2-40B4-BE49-F238E27FC236}">
                <a16:creationId xmlns:a16="http://schemas.microsoft.com/office/drawing/2014/main" id="{BBAF29D7-1820-9FF5-0119-2CB9C9A881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00" y="2340000"/>
            <a:ext cx="3600000" cy="462788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15" y="2970279"/>
            <a:ext cx="2912085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4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6" name="Abgerundetes Rechteck 5"/>
          <p:cNvSpPr/>
          <p:nvPr/>
        </p:nvSpPr>
        <p:spPr>
          <a:xfrm>
            <a:off x="720000" y="2016000"/>
            <a:ext cx="4481890" cy="360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746" tIns="36373" rIns="72746" bIns="3637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8182" indent="-348182">
              <a:lnSpc>
                <a:spcPct val="150000"/>
              </a:lnSpc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Ableiten der Masterdatei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480000" y="2015999"/>
            <a:ext cx="4211813" cy="1970234"/>
          </a:xfrm>
          <a:prstGeom prst="rect">
            <a:avLst/>
          </a:prstGeom>
          <a:noFill/>
          <a:ln w="6350">
            <a:noFill/>
          </a:ln>
        </p:spPr>
        <p:txBody>
          <a:bodyPr wrap="square" tIns="35250" bIns="35250" rtlCol="0">
            <a:spAutoFit/>
          </a:bodyPr>
          <a:lstStyle/>
          <a:p>
            <a:pPr marL="363538" indent="-36353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Mehrvolumenmodell ist die Masterdatei, um Volumen in Einzelteile zu vererben.</a:t>
            </a:r>
          </a:p>
          <a:p>
            <a:pPr marL="363538" indent="-36353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Damit können dreidimensionale geometrische Merkmale wiederverwendet werden.</a:t>
            </a:r>
          </a:p>
          <a:p>
            <a:pPr marL="363538" indent="-36353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 Methode ist mit der Ableitung von Blöcken vergleichbar.</a:t>
            </a:r>
          </a:p>
        </p:txBody>
      </p:sp>
      <p:pic>
        <p:nvPicPr>
          <p:cNvPr id="3" name="Snagit_SNGOUT2134">
            <a:extLst>
              <a:ext uri="{FF2B5EF4-FFF2-40B4-BE49-F238E27FC236}">
                <a16:creationId xmlns:a16="http://schemas.microsoft.com/office/drawing/2014/main" id="{F9887BA5-C4E0-9648-F393-A56A185C4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082" y="4211885"/>
            <a:ext cx="2009524" cy="2533333"/>
          </a:xfrm>
          <a:prstGeom prst="rect">
            <a:avLst/>
          </a:prstGeom>
        </p:spPr>
      </p:pic>
      <p:pic>
        <p:nvPicPr>
          <p:cNvPr id="8" name="Snagit_SNGOUT2094">
            <a:extLst>
              <a:ext uri="{FF2B5EF4-FFF2-40B4-BE49-F238E27FC236}">
                <a16:creationId xmlns:a16="http://schemas.microsoft.com/office/drawing/2014/main" id="{F0FF9112-79CF-625A-5CEF-2005CE8F0C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2520000"/>
            <a:ext cx="3080454" cy="3960000"/>
          </a:xfrm>
          <a:prstGeom prst="rect">
            <a:avLst/>
          </a:prstGeom>
        </p:spPr>
      </p:pic>
      <p:pic>
        <p:nvPicPr>
          <p:cNvPr id="10" name="Snagit_SNGOUT2100">
            <a:extLst>
              <a:ext uri="{FF2B5EF4-FFF2-40B4-BE49-F238E27FC236}">
                <a16:creationId xmlns:a16="http://schemas.microsoft.com/office/drawing/2014/main" id="{B79E9335-F6F0-2883-C4DC-59A25DF987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2520000"/>
            <a:ext cx="3080454" cy="3960000"/>
          </a:xfrm>
          <a:prstGeom prst="rect">
            <a:avLst/>
          </a:prstGeom>
        </p:spPr>
      </p:pic>
      <p:pic>
        <p:nvPicPr>
          <p:cNvPr id="12" name="Snagit_SNGOUT2095">
            <a:extLst>
              <a:ext uri="{FF2B5EF4-FFF2-40B4-BE49-F238E27FC236}">
                <a16:creationId xmlns:a16="http://schemas.microsoft.com/office/drawing/2014/main" id="{1087FC37-8307-303C-08D7-3A5537D090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9" y="2520000"/>
            <a:ext cx="3080454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8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Abgerundetes Rechteck 5"/>
          <p:cNvSpPr/>
          <p:nvPr/>
        </p:nvSpPr>
        <p:spPr>
          <a:xfrm>
            <a:off x="720000" y="2016000"/>
            <a:ext cx="4481890" cy="360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746" tIns="36373" rIns="72746" bIns="3637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8182" indent="-348182">
              <a:lnSpc>
                <a:spcPct val="150000"/>
              </a:lnSpc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 Vorteile bietet die Ableitung von Volumen?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480000" y="2015999"/>
            <a:ext cx="4211813" cy="1323904"/>
          </a:xfrm>
          <a:prstGeom prst="rect">
            <a:avLst/>
          </a:prstGeom>
          <a:noFill/>
          <a:ln w="6350">
            <a:noFill/>
          </a:ln>
        </p:spPr>
        <p:txBody>
          <a:bodyPr wrap="square" tIns="35250" bIns="35250" rtlCol="0">
            <a:spAutoFit/>
          </a:bodyPr>
          <a:lstStyle/>
          <a:p>
            <a:pPr marL="363538" indent="-36353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 Methode eignet sich besonders für die Erstellung von Einzelteilen mit gemeinsamen komplexen geometrischen Merkmale </a:t>
            </a:r>
          </a:p>
          <a:p>
            <a:pPr marL="363538" indent="-36353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Siehe das Flächenelement im Beispiel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522012"/>
            <a:ext cx="2880000" cy="226598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692" y="5147989"/>
            <a:ext cx="159450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06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Abgerundetes Rechteck 5"/>
          <p:cNvSpPr/>
          <p:nvPr/>
        </p:nvSpPr>
        <p:spPr>
          <a:xfrm>
            <a:off x="720000" y="2016000"/>
            <a:ext cx="4481890" cy="360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746" tIns="36373" rIns="72746" bIns="3637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8182" indent="-348182">
              <a:lnSpc>
                <a:spcPct val="150000"/>
              </a:lnSpc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Wiederverwendung von 3D Geometrie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480000" y="2015999"/>
            <a:ext cx="4211813" cy="2293400"/>
          </a:xfrm>
          <a:prstGeom prst="rect">
            <a:avLst/>
          </a:prstGeom>
          <a:noFill/>
          <a:ln w="6350">
            <a:noFill/>
          </a:ln>
        </p:spPr>
        <p:txBody>
          <a:bodyPr wrap="square" tIns="35250" bIns="35250" rtlCol="0">
            <a:spAutoFit/>
          </a:bodyPr>
          <a:lstStyle/>
          <a:p>
            <a:pPr marL="363538" indent="-36353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 mehrfache Ableitung des Masters und Auswahl der entsprechenden Volumenkörper,  werden die Einzelteile mit gemeinsamen 3D Merkmalen erzeugt. </a:t>
            </a:r>
          </a:p>
          <a:p>
            <a:pPr marL="363538" indent="-36353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gemeinsame Ursprung bleibt erhalten, die Komponenten können mit </a:t>
            </a:r>
            <a:r>
              <a:rPr lang="de-DE" sz="1400" cap="small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Fixieren und am Ursprung platzieren</a:t>
            </a: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positioniert werden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082" y="4931965"/>
            <a:ext cx="1169997" cy="198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880000"/>
            <a:ext cx="2880000" cy="254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46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09A36765-1A96-4393-E641-778985CB6BD2}"/>
              </a:ext>
            </a:extLst>
          </p:cNvPr>
          <p:cNvSpPr/>
          <p:nvPr/>
        </p:nvSpPr>
        <p:spPr>
          <a:xfrm>
            <a:off x="6480000" y="2016000"/>
            <a:ext cx="4124162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955" indent="-355955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en-US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attention</a:t>
            </a:r>
          </a:p>
          <a:p>
            <a:pPr marL="355955" indent="-355955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en-US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de-DE" sz="14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12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209</Words>
  <Application>Microsoft Office PowerPoint</Application>
  <PresentationFormat>Benutzerdefiniert</PresentationFormat>
  <Paragraphs>43</Paragraphs>
  <Slides>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Wingdings 2</vt:lpstr>
      <vt:lpstr>Wingdings 3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Kemmerer-Fleckenstein, Dieter</dc:creator>
  <cp:lastModifiedBy>Dieter Kemmerer-Fleckenstein</cp:lastModifiedBy>
  <cp:revision>1123</cp:revision>
  <cp:lastPrinted>2023-02-13T13:18:04Z</cp:lastPrinted>
  <dcterms:created xsi:type="dcterms:W3CDTF">2020-01-13T10:06:31Z</dcterms:created>
  <dcterms:modified xsi:type="dcterms:W3CDTF">2025-03-21T09:45:26Z</dcterms:modified>
</cp:coreProperties>
</file>