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36"/>
  </p:notesMasterIdLst>
  <p:handoutMasterIdLst>
    <p:handoutMasterId r:id="rId37"/>
  </p:handoutMasterIdLst>
  <p:sldIdLst>
    <p:sldId id="369" r:id="rId2"/>
    <p:sldId id="535" r:id="rId3"/>
    <p:sldId id="601" r:id="rId4"/>
    <p:sldId id="604" r:id="rId5"/>
    <p:sldId id="605" r:id="rId6"/>
    <p:sldId id="577" r:id="rId7"/>
    <p:sldId id="608" r:id="rId8"/>
    <p:sldId id="581" r:id="rId9"/>
    <p:sldId id="609" r:id="rId10"/>
    <p:sldId id="606" r:id="rId11"/>
    <p:sldId id="580" r:id="rId12"/>
    <p:sldId id="582" r:id="rId13"/>
    <p:sldId id="618" r:id="rId14"/>
    <p:sldId id="614" r:id="rId15"/>
    <p:sldId id="589" r:id="rId16"/>
    <p:sldId id="603" r:id="rId17"/>
    <p:sldId id="586" r:id="rId18"/>
    <p:sldId id="585" r:id="rId19"/>
    <p:sldId id="616" r:id="rId20"/>
    <p:sldId id="587" r:id="rId21"/>
    <p:sldId id="588" r:id="rId22"/>
    <p:sldId id="593" r:id="rId23"/>
    <p:sldId id="592" r:id="rId24"/>
    <p:sldId id="598" r:id="rId25"/>
    <p:sldId id="613" r:id="rId26"/>
    <p:sldId id="612" r:id="rId27"/>
    <p:sldId id="599" r:id="rId28"/>
    <p:sldId id="595" r:id="rId29"/>
    <p:sldId id="594" r:id="rId30"/>
    <p:sldId id="542" r:id="rId31"/>
    <p:sldId id="615" r:id="rId32"/>
    <p:sldId id="551" r:id="rId33"/>
    <p:sldId id="617" r:id="rId34"/>
    <p:sldId id="550" r:id="rId35"/>
  </p:sldIdLst>
  <p:sldSz cx="10691813" cy="7559675"/>
  <p:notesSz cx="6858000" cy="9945688"/>
  <p:defaultTextStyle>
    <a:defPPr>
      <a:defRPr lang="de-DE"/>
    </a:defPPr>
    <a:lvl1pPr marL="0" algn="l" defTabSz="995507" rtl="0" eaLnBrk="1" latinLnBrk="0" hangingPunct="1">
      <a:defRPr sz="1960" kern="1200">
        <a:solidFill>
          <a:schemeClr val="tx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p:defaultTextStyle>
  <p:extLst>
    <p:ext uri="{521415D9-36F7-43E2-AB2F-B90AF26B5E84}">
      <p14:sectionLst xmlns:p14="http://schemas.microsoft.com/office/powerpoint/2010/main">
        <p14:section name="Zusammenfassungsabschnitt" id="{300D3AD5-AA31-446E-8E3D-87B3772D592E}">
          <p14:sldIdLst>
            <p14:sldId id="369"/>
            <p14:sldId id="535"/>
            <p14:sldId id="601"/>
            <p14:sldId id="604"/>
            <p14:sldId id="605"/>
            <p14:sldId id="577"/>
            <p14:sldId id="608"/>
            <p14:sldId id="581"/>
            <p14:sldId id="609"/>
            <p14:sldId id="606"/>
            <p14:sldId id="580"/>
            <p14:sldId id="582"/>
            <p14:sldId id="618"/>
            <p14:sldId id="614"/>
            <p14:sldId id="589"/>
            <p14:sldId id="603"/>
            <p14:sldId id="586"/>
            <p14:sldId id="585"/>
            <p14:sldId id="616"/>
            <p14:sldId id="587"/>
            <p14:sldId id="588"/>
            <p14:sldId id="593"/>
            <p14:sldId id="592"/>
            <p14:sldId id="598"/>
            <p14:sldId id="613"/>
            <p14:sldId id="612"/>
            <p14:sldId id="599"/>
            <p14:sldId id="595"/>
            <p14:sldId id="594"/>
            <p14:sldId id="542"/>
            <p14:sldId id="615"/>
            <p14:sldId id="551"/>
            <p14:sldId id="617"/>
            <p14:sldId id="550"/>
          </p14:sldIdLst>
        </p14:section>
      </p14:sectionLst>
    </p:ext>
    <p:ext uri="{EFAFB233-063F-42B5-8137-9DF3F51BA10A}">
      <p15:sldGuideLst xmlns:p15="http://schemas.microsoft.com/office/powerpoint/2012/main">
        <p15:guide id="1" orient="horz" pos="1769" userDrawn="1">
          <p15:clr>
            <a:srgbClr val="A4A3A4"/>
          </p15:clr>
        </p15:guide>
        <p15:guide id="2" pos="6044" userDrawn="1">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6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eter Kemmerer-Fleckenstein" initials="kefl" lastIdx="2" clrIdx="0">
    <p:extLst>
      <p:ext uri="{19B8F6BF-5375-455C-9EA6-DF929625EA0E}">
        <p15:presenceInfo xmlns:p15="http://schemas.microsoft.com/office/powerpoint/2012/main" userId="Dieter Kemmerer-Fleckenste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7D96"/>
    <a:srgbClr val="616161"/>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96723" autoAdjust="0"/>
  </p:normalViewPr>
  <p:slideViewPr>
    <p:cSldViewPr showGuides="1">
      <p:cViewPr varScale="1">
        <p:scale>
          <a:sx n="93" d="100"/>
          <a:sy n="93" d="100"/>
        </p:scale>
        <p:origin x="978" y="96"/>
      </p:cViewPr>
      <p:guideLst>
        <p:guide orient="horz" pos="1769"/>
        <p:guide pos="6044"/>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75" d="100"/>
          <a:sy n="75" d="100"/>
        </p:scale>
        <p:origin x="4026" y="84"/>
      </p:cViewPr>
      <p:guideLst>
        <p:guide orient="horz" pos="3133"/>
        <p:guide pos="2161"/>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eter Kemmerer-Fleckenstein" userId="10443640f0136214" providerId="LiveId" clId="{F1BC4339-EAE1-40B8-9FB2-AD5E802F65A0}"/>
    <pc:docChg chg="custSel delSld modSld modSection">
      <pc:chgData name="Dieter Kemmerer-Fleckenstein" userId="10443640f0136214" providerId="LiveId" clId="{F1BC4339-EAE1-40B8-9FB2-AD5E802F65A0}" dt="2026-06-07T11:46:00.115" v="70" actId="1076"/>
      <pc:docMkLst>
        <pc:docMk/>
      </pc:docMkLst>
      <pc:sldChg chg="addSp delSp modSp mod addAnim delAnim modAnim">
        <pc:chgData name="Dieter Kemmerer-Fleckenstein" userId="10443640f0136214" providerId="LiveId" clId="{F1BC4339-EAE1-40B8-9FB2-AD5E802F65A0}" dt="2026-05-11T08:07:28.502" v="5"/>
        <pc:sldMkLst>
          <pc:docMk/>
          <pc:sldMk cId="1291493132" sldId="586"/>
        </pc:sldMkLst>
        <pc:picChg chg="add mod">
          <ac:chgData name="Dieter Kemmerer-Fleckenstein" userId="10443640f0136214" providerId="LiveId" clId="{F1BC4339-EAE1-40B8-9FB2-AD5E802F65A0}" dt="2026-05-11T08:00:38.344" v="2"/>
          <ac:picMkLst>
            <pc:docMk/>
            <pc:sldMk cId="1291493132" sldId="586"/>
            <ac:picMk id="5" creationId="{5B635102-7258-1C59-E65C-8C72EF3E5F2D}"/>
          </ac:picMkLst>
        </pc:picChg>
      </pc:sldChg>
      <pc:sldChg chg="addSp delSp modSp mod delAnim">
        <pc:chgData name="Dieter Kemmerer-Fleckenstein" userId="10443640f0136214" providerId="LiveId" clId="{F1BC4339-EAE1-40B8-9FB2-AD5E802F65A0}" dt="2026-06-07T11:46:00.115" v="70" actId="1076"/>
        <pc:sldMkLst>
          <pc:docMk/>
          <pc:sldMk cId="1469802118" sldId="618"/>
        </pc:sldMkLst>
        <pc:spChg chg="del">
          <ac:chgData name="Dieter Kemmerer-Fleckenstein" userId="10443640f0136214" providerId="LiveId" clId="{F1BC4339-EAE1-40B8-9FB2-AD5E802F65A0}" dt="2026-06-07T11:45:41.447" v="7" actId="478"/>
          <ac:spMkLst>
            <pc:docMk/>
            <pc:sldMk cId="1469802118" sldId="618"/>
            <ac:spMk id="17" creationId="{C213D4BB-56BC-D455-A93D-938CE568F8F1}"/>
          </ac:spMkLst>
        </pc:spChg>
        <pc:picChg chg="add mod">
          <ac:chgData name="Dieter Kemmerer-Fleckenstein" userId="10443640f0136214" providerId="LiveId" clId="{F1BC4339-EAE1-40B8-9FB2-AD5E802F65A0}" dt="2026-06-07T11:46:00.115" v="70" actId="1076"/>
          <ac:picMkLst>
            <pc:docMk/>
            <pc:sldMk cId="1469802118" sldId="618"/>
            <ac:picMk id="4" creationId="{8C1A1F8C-7CE9-E5EC-DC35-397D8638D09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71800" cy="499012"/>
          </a:xfrm>
          <a:prstGeom prst="rect">
            <a:avLst/>
          </a:prstGeom>
        </p:spPr>
        <p:txBody>
          <a:bodyPr vert="horz" lIns="92162" tIns="46081" rIns="92162" bIns="46081" rtlCol="0"/>
          <a:lstStyle>
            <a:lvl1pPr algn="l">
              <a:defRPr sz="1200"/>
            </a:lvl1pPr>
          </a:lstStyle>
          <a:p>
            <a:endParaRPr lang="en-US"/>
          </a:p>
        </p:txBody>
      </p:sp>
      <p:sp>
        <p:nvSpPr>
          <p:cNvPr id="3" name="Datumsplatzhalter 2"/>
          <p:cNvSpPr>
            <a:spLocks noGrp="1"/>
          </p:cNvSpPr>
          <p:nvPr>
            <p:ph type="dt" sz="quarter" idx="1"/>
          </p:nvPr>
        </p:nvSpPr>
        <p:spPr>
          <a:xfrm>
            <a:off x="3884614" y="1"/>
            <a:ext cx="2971800" cy="499012"/>
          </a:xfrm>
          <a:prstGeom prst="rect">
            <a:avLst/>
          </a:prstGeom>
        </p:spPr>
        <p:txBody>
          <a:bodyPr vert="horz" lIns="92162" tIns="46081" rIns="92162" bIns="46081" rtlCol="0"/>
          <a:lstStyle>
            <a:lvl1pPr algn="r">
              <a:defRPr sz="1200"/>
            </a:lvl1pPr>
          </a:lstStyle>
          <a:p>
            <a:fld id="{68440A9B-1ED6-4678-8496-29BD68E0CE44}" type="datetimeFigureOut">
              <a:rPr lang="en-US" smtClean="0"/>
              <a:t>6/7/2026</a:t>
            </a:fld>
            <a:endParaRPr lang="en-US"/>
          </a:p>
        </p:txBody>
      </p:sp>
      <p:sp>
        <p:nvSpPr>
          <p:cNvPr id="4" name="Fußzeilenplatzhalter 3"/>
          <p:cNvSpPr>
            <a:spLocks noGrp="1"/>
          </p:cNvSpPr>
          <p:nvPr>
            <p:ph type="ftr" sz="quarter" idx="2"/>
          </p:nvPr>
        </p:nvSpPr>
        <p:spPr>
          <a:xfrm>
            <a:off x="0" y="9446680"/>
            <a:ext cx="2971800" cy="499011"/>
          </a:xfrm>
          <a:prstGeom prst="rect">
            <a:avLst/>
          </a:prstGeom>
        </p:spPr>
        <p:txBody>
          <a:bodyPr vert="horz" lIns="92162" tIns="46081" rIns="92162" bIns="46081" rtlCol="0" anchor="b"/>
          <a:lstStyle>
            <a:lvl1pPr algn="l">
              <a:defRPr sz="1200"/>
            </a:lvl1pPr>
          </a:lstStyle>
          <a:p>
            <a:endParaRPr lang="en-US"/>
          </a:p>
        </p:txBody>
      </p:sp>
      <p:sp>
        <p:nvSpPr>
          <p:cNvPr id="5" name="Foliennummernplatzhalter 4"/>
          <p:cNvSpPr>
            <a:spLocks noGrp="1"/>
          </p:cNvSpPr>
          <p:nvPr>
            <p:ph type="sldNum" sz="quarter" idx="3"/>
          </p:nvPr>
        </p:nvSpPr>
        <p:spPr>
          <a:xfrm>
            <a:off x="3884614" y="9446680"/>
            <a:ext cx="2971800" cy="499011"/>
          </a:xfrm>
          <a:prstGeom prst="rect">
            <a:avLst/>
          </a:prstGeom>
        </p:spPr>
        <p:txBody>
          <a:bodyPr vert="horz" lIns="92162" tIns="46081" rIns="92162" bIns="46081" rtlCol="0" anchor="b"/>
          <a:lstStyle>
            <a:lvl1pPr algn="r">
              <a:defRPr sz="1200"/>
            </a:lvl1pPr>
          </a:lstStyle>
          <a:p>
            <a:fld id="{73DFE8E1-E1DB-4E5B-80E7-70A061210E8A}" type="slidenum">
              <a:rPr lang="en-US" smtClean="0"/>
              <a:t>‹Nr.›</a:t>
            </a:fld>
            <a:endParaRPr lang="en-US"/>
          </a:p>
        </p:txBody>
      </p:sp>
    </p:spTree>
    <p:extLst>
      <p:ext uri="{BB962C8B-B14F-4D97-AF65-F5344CB8AC3E}">
        <p14:creationId xmlns:p14="http://schemas.microsoft.com/office/powerpoint/2010/main" val="3248901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0584662"/>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32"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55688" y="1243013"/>
            <a:ext cx="4746625" cy="3355975"/>
          </a:xfrm>
          <a:prstGeom prst="rect">
            <a:avLst/>
          </a:prstGeom>
          <a:noFill/>
          <a:ln w="12700">
            <a:solidFill>
              <a:prstClr val="black"/>
            </a:solidFill>
          </a:ln>
        </p:spPr>
        <p:txBody>
          <a:bodyPr/>
          <a:lstStyle/>
          <a:p>
            <a:endParaRPr lang="en-GB"/>
          </a:p>
        </p:txBody>
      </p:sp>
      <p:sp>
        <p:nvSpPr>
          <p:cNvPr id="3" name="Notizenplatzhalter 2"/>
          <p:cNvSpPr>
            <a:spLocks noGrp="1"/>
          </p:cNvSpPr>
          <p:nvPr>
            <p:ph type="body" idx="1"/>
          </p:nvPr>
        </p:nvSpPr>
        <p:spPr>
          <a:xfrm>
            <a:off x="685801" y="4786362"/>
            <a:ext cx="5486400" cy="3916116"/>
          </a:xfrm>
          <a:prstGeom prst="rect">
            <a:avLst/>
          </a:prstGeom>
        </p:spPr>
        <p:txBody>
          <a:bodyPr lIns="92162" tIns="46081" rIns="92162" bIns="46081"/>
          <a:lstStyle/>
          <a:p>
            <a:endParaRPr lang="de-DE" sz="1100" dirty="0"/>
          </a:p>
        </p:txBody>
      </p:sp>
    </p:spTree>
    <p:extLst>
      <p:ext uri="{BB962C8B-B14F-4D97-AF65-F5344CB8AC3E}">
        <p14:creationId xmlns:p14="http://schemas.microsoft.com/office/powerpoint/2010/main" val="234623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5937A-B490-007A-F465-405933F5046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A3E4E91-E667-1739-FBEA-F6B87F8BDDB3}"/>
              </a:ext>
            </a:extLst>
          </p:cNvPr>
          <p:cNvSpPr>
            <a:spLocks noGrp="1" noRot="1" noChangeAspect="1"/>
          </p:cNvSpPr>
          <p:nvPr>
            <p:ph type="sldImg"/>
          </p:nvPr>
        </p:nvSpPr>
        <p:spPr>
          <a:xfrm>
            <a:off x="1055688" y="1243013"/>
            <a:ext cx="4746625" cy="3355975"/>
          </a:xfrm>
          <a:prstGeom prst="rect">
            <a:avLst/>
          </a:prstGeom>
        </p:spPr>
        <p:txBody>
          <a:bodyPr/>
          <a:lstStyle/>
          <a:p>
            <a:endParaRPr lang="en-GB"/>
          </a:p>
        </p:txBody>
      </p:sp>
      <p:sp>
        <p:nvSpPr>
          <p:cNvPr id="3" name="Notizenplatzhalter 2">
            <a:extLst>
              <a:ext uri="{FF2B5EF4-FFF2-40B4-BE49-F238E27FC236}">
                <a16:creationId xmlns:a16="http://schemas.microsoft.com/office/drawing/2014/main" id="{DB4D7A6B-3978-DC9E-B1EB-402025F45E5C}"/>
              </a:ext>
            </a:extLst>
          </p:cNvPr>
          <p:cNvSpPr>
            <a:spLocks noGrp="1"/>
          </p:cNvSpPr>
          <p:nvPr>
            <p:ph type="body" idx="1"/>
          </p:nvPr>
        </p:nvSpPr>
        <p:spPr>
          <a:xfrm>
            <a:off x="685801" y="4786362"/>
            <a:ext cx="5486400" cy="3916116"/>
          </a:xfrm>
          <a:prstGeom prst="rect">
            <a:avLst/>
          </a:prstGeom>
        </p:spPr>
        <p:txBody>
          <a:bodyPr lIns="92162" tIns="46081" rIns="92162" bIns="46081"/>
          <a:lstStyle/>
          <a:p>
            <a:endParaRPr lang="de-DE" noProof="0" dirty="0"/>
          </a:p>
        </p:txBody>
      </p:sp>
      <p:sp>
        <p:nvSpPr>
          <p:cNvPr id="4" name="Foliennummernplatzhalter 3">
            <a:extLst>
              <a:ext uri="{FF2B5EF4-FFF2-40B4-BE49-F238E27FC236}">
                <a16:creationId xmlns:a16="http://schemas.microsoft.com/office/drawing/2014/main" id="{B5DA3559-CE96-95B5-B1CE-417F26D4FB83}"/>
              </a:ext>
            </a:extLst>
          </p:cNvPr>
          <p:cNvSpPr>
            <a:spLocks noGrp="1"/>
          </p:cNvSpPr>
          <p:nvPr>
            <p:ph type="sldNum" sz="quarter" idx="10"/>
          </p:nvPr>
        </p:nvSpPr>
        <p:spPr>
          <a:xfrm>
            <a:off x="3884614" y="9446680"/>
            <a:ext cx="2971800" cy="499011"/>
          </a:xfrm>
          <a:prstGeom prst="rect">
            <a:avLst/>
          </a:prstGeom>
        </p:spPr>
        <p:txBody>
          <a:bodyPr lIns="92162" tIns="46081" rIns="92162" bIns="46081"/>
          <a:lstStyle/>
          <a:p>
            <a:fld id="{E35988A6-30C3-4CC8-B050-E9B3C73ADD80}" type="slidenum">
              <a:rPr lang="de-DE" smtClean="0"/>
              <a:t>10</a:t>
            </a:fld>
            <a:endParaRPr lang="de-DE"/>
          </a:p>
        </p:txBody>
      </p:sp>
    </p:spTree>
    <p:extLst>
      <p:ext uri="{BB962C8B-B14F-4D97-AF65-F5344CB8AC3E}">
        <p14:creationId xmlns:p14="http://schemas.microsoft.com/office/powerpoint/2010/main" val="1248109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64550-FD51-F6D3-D1C1-88817815521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14ED5EB-56FE-DE0F-5358-235410A8EF37}"/>
              </a:ext>
            </a:extLst>
          </p:cNvPr>
          <p:cNvSpPr>
            <a:spLocks noGrp="1" noRot="1" noChangeAspect="1"/>
          </p:cNvSpPr>
          <p:nvPr>
            <p:ph type="sldImg"/>
          </p:nvPr>
        </p:nvSpPr>
        <p:spPr>
          <a:xfrm>
            <a:off x="1055688" y="1243013"/>
            <a:ext cx="4746625" cy="3355975"/>
          </a:xfrm>
          <a:prstGeom prst="rect">
            <a:avLst/>
          </a:prstGeom>
        </p:spPr>
        <p:txBody>
          <a:bodyPr/>
          <a:lstStyle/>
          <a:p>
            <a:endParaRPr lang="en-GB"/>
          </a:p>
        </p:txBody>
      </p:sp>
      <p:sp>
        <p:nvSpPr>
          <p:cNvPr id="3" name="Notizenplatzhalter 2">
            <a:extLst>
              <a:ext uri="{FF2B5EF4-FFF2-40B4-BE49-F238E27FC236}">
                <a16:creationId xmlns:a16="http://schemas.microsoft.com/office/drawing/2014/main" id="{F51A3E0F-C77D-C6D0-65CA-346E9BE63CF5}"/>
              </a:ext>
            </a:extLst>
          </p:cNvPr>
          <p:cNvSpPr>
            <a:spLocks noGrp="1"/>
          </p:cNvSpPr>
          <p:nvPr>
            <p:ph type="body" idx="1"/>
          </p:nvPr>
        </p:nvSpPr>
        <p:spPr>
          <a:xfrm>
            <a:off x="685801" y="4786362"/>
            <a:ext cx="5486400" cy="3916116"/>
          </a:xfrm>
          <a:prstGeom prst="rect">
            <a:avLst/>
          </a:prstGeom>
        </p:spPr>
        <p:txBody>
          <a:bodyPr lIns="92162" tIns="46081" rIns="92162" bIns="46081"/>
          <a:lstStyle/>
          <a:p>
            <a:endParaRPr lang="de-DE" noProof="0" dirty="0"/>
          </a:p>
        </p:txBody>
      </p:sp>
      <p:sp>
        <p:nvSpPr>
          <p:cNvPr id="4" name="Foliennummernplatzhalter 3">
            <a:extLst>
              <a:ext uri="{FF2B5EF4-FFF2-40B4-BE49-F238E27FC236}">
                <a16:creationId xmlns:a16="http://schemas.microsoft.com/office/drawing/2014/main" id="{0E9909FA-98C5-92BC-B1B6-6551591A47A4}"/>
              </a:ext>
            </a:extLst>
          </p:cNvPr>
          <p:cNvSpPr>
            <a:spLocks noGrp="1"/>
          </p:cNvSpPr>
          <p:nvPr>
            <p:ph type="sldNum" sz="quarter" idx="10"/>
          </p:nvPr>
        </p:nvSpPr>
        <p:spPr>
          <a:xfrm>
            <a:off x="3884614" y="9446680"/>
            <a:ext cx="2971800" cy="499011"/>
          </a:xfrm>
          <a:prstGeom prst="rect">
            <a:avLst/>
          </a:prstGeom>
        </p:spPr>
        <p:txBody>
          <a:bodyPr lIns="92162" tIns="46081" rIns="92162" bIns="46081"/>
          <a:lstStyle/>
          <a:p>
            <a:fld id="{E35988A6-30C3-4CC8-B050-E9B3C73ADD80}" type="slidenum">
              <a:rPr lang="de-DE" smtClean="0"/>
              <a:t>11</a:t>
            </a:fld>
            <a:endParaRPr lang="de-DE"/>
          </a:p>
        </p:txBody>
      </p:sp>
    </p:spTree>
    <p:extLst>
      <p:ext uri="{BB962C8B-B14F-4D97-AF65-F5344CB8AC3E}">
        <p14:creationId xmlns:p14="http://schemas.microsoft.com/office/powerpoint/2010/main" val="1640738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64550-FD51-F6D3-D1C1-88817815521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14ED5EB-56FE-DE0F-5358-235410A8EF37}"/>
              </a:ext>
            </a:extLst>
          </p:cNvPr>
          <p:cNvSpPr>
            <a:spLocks noGrp="1" noRot="1" noChangeAspect="1"/>
          </p:cNvSpPr>
          <p:nvPr>
            <p:ph type="sldImg"/>
          </p:nvPr>
        </p:nvSpPr>
        <p:spPr>
          <a:xfrm>
            <a:off x="1055688" y="1243013"/>
            <a:ext cx="4746625" cy="3355975"/>
          </a:xfrm>
          <a:prstGeom prst="rect">
            <a:avLst/>
          </a:prstGeom>
        </p:spPr>
        <p:txBody>
          <a:bodyPr/>
          <a:lstStyle/>
          <a:p>
            <a:endParaRPr lang="en-GB"/>
          </a:p>
        </p:txBody>
      </p:sp>
      <p:sp>
        <p:nvSpPr>
          <p:cNvPr id="3" name="Notizenplatzhalter 2">
            <a:extLst>
              <a:ext uri="{FF2B5EF4-FFF2-40B4-BE49-F238E27FC236}">
                <a16:creationId xmlns:a16="http://schemas.microsoft.com/office/drawing/2014/main" id="{F51A3E0F-C77D-C6D0-65CA-346E9BE63CF5}"/>
              </a:ext>
            </a:extLst>
          </p:cNvPr>
          <p:cNvSpPr>
            <a:spLocks noGrp="1"/>
          </p:cNvSpPr>
          <p:nvPr>
            <p:ph type="body" idx="1"/>
          </p:nvPr>
        </p:nvSpPr>
        <p:spPr>
          <a:xfrm>
            <a:off x="685801" y="4786362"/>
            <a:ext cx="5486400" cy="3916116"/>
          </a:xfrm>
          <a:prstGeom prst="rect">
            <a:avLst/>
          </a:prstGeom>
        </p:spPr>
        <p:txBody>
          <a:bodyPr lIns="92162" tIns="46081" rIns="92162" bIns="46081"/>
          <a:lstStyle/>
          <a:p>
            <a:endParaRPr lang="de-DE" noProof="0" dirty="0"/>
          </a:p>
        </p:txBody>
      </p:sp>
      <p:sp>
        <p:nvSpPr>
          <p:cNvPr id="4" name="Foliennummernplatzhalter 3">
            <a:extLst>
              <a:ext uri="{FF2B5EF4-FFF2-40B4-BE49-F238E27FC236}">
                <a16:creationId xmlns:a16="http://schemas.microsoft.com/office/drawing/2014/main" id="{0E9909FA-98C5-92BC-B1B6-6551591A47A4}"/>
              </a:ext>
            </a:extLst>
          </p:cNvPr>
          <p:cNvSpPr>
            <a:spLocks noGrp="1"/>
          </p:cNvSpPr>
          <p:nvPr>
            <p:ph type="sldNum" sz="quarter" idx="10"/>
          </p:nvPr>
        </p:nvSpPr>
        <p:spPr>
          <a:xfrm>
            <a:off x="3884614" y="9446680"/>
            <a:ext cx="2971800" cy="499011"/>
          </a:xfrm>
          <a:prstGeom prst="rect">
            <a:avLst/>
          </a:prstGeom>
        </p:spPr>
        <p:txBody>
          <a:bodyPr lIns="92162" tIns="46081" rIns="92162" bIns="46081"/>
          <a:lstStyle/>
          <a:p>
            <a:fld id="{E35988A6-30C3-4CC8-B050-E9B3C73ADD80}" type="slidenum">
              <a:rPr lang="de-DE" smtClean="0"/>
              <a:t>12</a:t>
            </a:fld>
            <a:endParaRPr lang="de-DE"/>
          </a:p>
        </p:txBody>
      </p:sp>
    </p:spTree>
    <p:extLst>
      <p:ext uri="{BB962C8B-B14F-4D97-AF65-F5344CB8AC3E}">
        <p14:creationId xmlns:p14="http://schemas.microsoft.com/office/powerpoint/2010/main" val="1581871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FF645-23C1-03BB-A6C4-33A963A3DEA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C19C06B-C934-0F63-F02D-64ACDB8D609E}"/>
              </a:ext>
            </a:extLst>
          </p:cNvPr>
          <p:cNvSpPr>
            <a:spLocks noGrp="1" noRot="1" noChangeAspect="1"/>
          </p:cNvSpPr>
          <p:nvPr>
            <p:ph type="sldImg"/>
          </p:nvPr>
        </p:nvSpPr>
        <p:spPr>
          <a:xfrm>
            <a:off x="1055688" y="1243013"/>
            <a:ext cx="4746625" cy="3355975"/>
          </a:xfrm>
          <a:prstGeom prst="rect">
            <a:avLst/>
          </a:prstGeom>
        </p:spPr>
        <p:txBody>
          <a:bodyPr/>
          <a:lstStyle/>
          <a:p>
            <a:endParaRPr lang="en-GB"/>
          </a:p>
        </p:txBody>
      </p:sp>
      <p:sp>
        <p:nvSpPr>
          <p:cNvPr id="3" name="Notizenplatzhalter 2">
            <a:extLst>
              <a:ext uri="{FF2B5EF4-FFF2-40B4-BE49-F238E27FC236}">
                <a16:creationId xmlns:a16="http://schemas.microsoft.com/office/drawing/2014/main" id="{15FAA8AC-4BA4-2269-D5DA-62C43A6663A2}"/>
              </a:ext>
            </a:extLst>
          </p:cNvPr>
          <p:cNvSpPr>
            <a:spLocks noGrp="1"/>
          </p:cNvSpPr>
          <p:nvPr>
            <p:ph type="body" idx="1"/>
          </p:nvPr>
        </p:nvSpPr>
        <p:spPr>
          <a:xfrm>
            <a:off x="685801" y="4786362"/>
            <a:ext cx="5486400" cy="3916116"/>
          </a:xfrm>
          <a:prstGeom prst="rect">
            <a:avLst/>
          </a:prstGeom>
        </p:spPr>
        <p:txBody>
          <a:bodyPr lIns="92162" tIns="46081" rIns="92162" bIns="46081"/>
          <a:lstStyle/>
          <a:p>
            <a:endParaRPr lang="de-DE" noProof="0" dirty="0"/>
          </a:p>
        </p:txBody>
      </p:sp>
      <p:sp>
        <p:nvSpPr>
          <p:cNvPr id="4" name="Foliennummernplatzhalter 3">
            <a:extLst>
              <a:ext uri="{FF2B5EF4-FFF2-40B4-BE49-F238E27FC236}">
                <a16:creationId xmlns:a16="http://schemas.microsoft.com/office/drawing/2014/main" id="{635129B8-AF03-97AC-7DFC-A49994471970}"/>
              </a:ext>
            </a:extLst>
          </p:cNvPr>
          <p:cNvSpPr>
            <a:spLocks noGrp="1"/>
          </p:cNvSpPr>
          <p:nvPr>
            <p:ph type="sldNum" sz="quarter" idx="10"/>
          </p:nvPr>
        </p:nvSpPr>
        <p:spPr>
          <a:xfrm>
            <a:off x="3884614" y="9446680"/>
            <a:ext cx="2971800" cy="499011"/>
          </a:xfrm>
          <a:prstGeom prst="rect">
            <a:avLst/>
          </a:prstGeom>
        </p:spPr>
        <p:txBody>
          <a:bodyPr lIns="92162" tIns="46081" rIns="92162" bIns="46081"/>
          <a:lstStyle/>
          <a:p>
            <a:fld id="{E35988A6-30C3-4CC8-B050-E9B3C73ADD80}" type="slidenum">
              <a:rPr lang="de-DE" smtClean="0"/>
              <a:t>13</a:t>
            </a:fld>
            <a:endParaRPr lang="de-DE"/>
          </a:p>
        </p:txBody>
      </p:sp>
    </p:spTree>
    <p:extLst>
      <p:ext uri="{BB962C8B-B14F-4D97-AF65-F5344CB8AC3E}">
        <p14:creationId xmlns:p14="http://schemas.microsoft.com/office/powerpoint/2010/main" val="2466095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1D751-B362-06EC-09FD-C3935F78E40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0772BF9-E325-29E6-CCF6-4AA16569BA7F}"/>
              </a:ext>
            </a:extLst>
          </p:cNvPr>
          <p:cNvSpPr>
            <a:spLocks noGrp="1" noRot="1" noChangeAspect="1"/>
          </p:cNvSpPr>
          <p:nvPr>
            <p:ph type="sldImg"/>
          </p:nvPr>
        </p:nvSpPr>
        <p:spPr>
          <a:xfrm>
            <a:off x="1055688" y="1243013"/>
            <a:ext cx="4746625" cy="3355975"/>
          </a:xfrm>
          <a:prstGeom prst="rect">
            <a:avLst/>
          </a:prstGeom>
        </p:spPr>
        <p:txBody>
          <a:bodyPr/>
          <a:lstStyle/>
          <a:p>
            <a:endParaRPr lang="en-GB"/>
          </a:p>
        </p:txBody>
      </p:sp>
      <p:sp>
        <p:nvSpPr>
          <p:cNvPr id="3" name="Notizenplatzhalter 2">
            <a:extLst>
              <a:ext uri="{FF2B5EF4-FFF2-40B4-BE49-F238E27FC236}">
                <a16:creationId xmlns:a16="http://schemas.microsoft.com/office/drawing/2014/main" id="{B834F21B-D1C9-8F48-44A4-62B4819D17C9}"/>
              </a:ext>
            </a:extLst>
          </p:cNvPr>
          <p:cNvSpPr>
            <a:spLocks noGrp="1"/>
          </p:cNvSpPr>
          <p:nvPr>
            <p:ph type="body" idx="1"/>
          </p:nvPr>
        </p:nvSpPr>
        <p:spPr>
          <a:xfrm>
            <a:off x="685801" y="4786362"/>
            <a:ext cx="5486400" cy="3916116"/>
          </a:xfrm>
          <a:prstGeom prst="rect">
            <a:avLst/>
          </a:prstGeom>
        </p:spPr>
        <p:txBody>
          <a:bodyPr lIns="92162" tIns="46081" rIns="92162" bIns="46081"/>
          <a:lstStyle/>
          <a:p>
            <a:endParaRPr lang="de-DE" noProof="0" dirty="0"/>
          </a:p>
        </p:txBody>
      </p:sp>
      <p:sp>
        <p:nvSpPr>
          <p:cNvPr id="4" name="Foliennummernplatzhalter 3">
            <a:extLst>
              <a:ext uri="{FF2B5EF4-FFF2-40B4-BE49-F238E27FC236}">
                <a16:creationId xmlns:a16="http://schemas.microsoft.com/office/drawing/2014/main" id="{BBE49613-85E4-102A-257F-378D7356AE69}"/>
              </a:ext>
            </a:extLst>
          </p:cNvPr>
          <p:cNvSpPr>
            <a:spLocks noGrp="1"/>
          </p:cNvSpPr>
          <p:nvPr>
            <p:ph type="sldNum" sz="quarter" idx="10"/>
          </p:nvPr>
        </p:nvSpPr>
        <p:spPr>
          <a:xfrm>
            <a:off x="3884614" y="9446680"/>
            <a:ext cx="2971800" cy="499011"/>
          </a:xfrm>
          <a:prstGeom prst="rect">
            <a:avLst/>
          </a:prstGeom>
        </p:spPr>
        <p:txBody>
          <a:bodyPr lIns="92162" tIns="46081" rIns="92162" bIns="46081"/>
          <a:lstStyle/>
          <a:p>
            <a:fld id="{E35988A6-30C3-4CC8-B050-E9B3C73ADD80}" type="slidenum">
              <a:rPr lang="de-DE" smtClean="0"/>
              <a:t>14</a:t>
            </a:fld>
            <a:endParaRPr lang="de-DE"/>
          </a:p>
        </p:txBody>
      </p:sp>
    </p:spTree>
    <p:extLst>
      <p:ext uri="{BB962C8B-B14F-4D97-AF65-F5344CB8AC3E}">
        <p14:creationId xmlns:p14="http://schemas.microsoft.com/office/powerpoint/2010/main" val="3110340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DFFE4-B678-BF17-AFD0-6A163C9CB65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0E37275-1EDA-2DB6-79A1-0ADE491395D6}"/>
              </a:ext>
            </a:extLst>
          </p:cNvPr>
          <p:cNvSpPr>
            <a:spLocks noGrp="1" noRot="1" noChangeAspect="1"/>
          </p:cNvSpPr>
          <p:nvPr>
            <p:ph type="sldImg"/>
          </p:nvPr>
        </p:nvSpPr>
        <p:spPr>
          <a:xfrm>
            <a:off x="1055688" y="1243013"/>
            <a:ext cx="4746625" cy="3355975"/>
          </a:xfrm>
          <a:prstGeom prst="rect">
            <a:avLst/>
          </a:prstGeom>
        </p:spPr>
        <p:txBody>
          <a:bodyPr/>
          <a:lstStyle/>
          <a:p>
            <a:endParaRPr lang="en-GB"/>
          </a:p>
        </p:txBody>
      </p:sp>
      <p:sp>
        <p:nvSpPr>
          <p:cNvPr id="3" name="Notizenplatzhalter 2">
            <a:extLst>
              <a:ext uri="{FF2B5EF4-FFF2-40B4-BE49-F238E27FC236}">
                <a16:creationId xmlns:a16="http://schemas.microsoft.com/office/drawing/2014/main" id="{4E9277BD-F746-D3A1-4F7D-41B4033CC7E7}"/>
              </a:ext>
            </a:extLst>
          </p:cNvPr>
          <p:cNvSpPr>
            <a:spLocks noGrp="1"/>
          </p:cNvSpPr>
          <p:nvPr>
            <p:ph type="body" idx="1"/>
          </p:nvPr>
        </p:nvSpPr>
        <p:spPr>
          <a:xfrm>
            <a:off x="685801" y="4786362"/>
            <a:ext cx="5486400" cy="3916116"/>
          </a:xfrm>
          <a:prstGeom prst="rect">
            <a:avLst/>
          </a:prstGeom>
        </p:spPr>
        <p:txBody>
          <a:bodyPr lIns="92162" tIns="46081" rIns="92162" bIns="46081"/>
          <a:lstStyle/>
          <a:p>
            <a:endParaRPr lang="de-DE" noProof="0" dirty="0"/>
          </a:p>
        </p:txBody>
      </p:sp>
      <p:sp>
        <p:nvSpPr>
          <p:cNvPr id="4" name="Foliennummernplatzhalter 3">
            <a:extLst>
              <a:ext uri="{FF2B5EF4-FFF2-40B4-BE49-F238E27FC236}">
                <a16:creationId xmlns:a16="http://schemas.microsoft.com/office/drawing/2014/main" id="{D0CCD652-7EC1-791C-81E1-88D970C9BC23}"/>
              </a:ext>
            </a:extLst>
          </p:cNvPr>
          <p:cNvSpPr>
            <a:spLocks noGrp="1"/>
          </p:cNvSpPr>
          <p:nvPr>
            <p:ph type="sldNum" sz="quarter" idx="10"/>
          </p:nvPr>
        </p:nvSpPr>
        <p:spPr>
          <a:xfrm>
            <a:off x="3884614" y="9446680"/>
            <a:ext cx="2971800" cy="499011"/>
          </a:xfrm>
          <a:prstGeom prst="rect">
            <a:avLst/>
          </a:prstGeom>
        </p:spPr>
        <p:txBody>
          <a:bodyPr lIns="92162" tIns="46081" rIns="92162" bIns="46081"/>
          <a:lstStyle/>
          <a:p>
            <a:fld id="{E35988A6-30C3-4CC8-B050-E9B3C73ADD80}" type="slidenum">
              <a:rPr lang="de-DE" smtClean="0"/>
              <a:t>15</a:t>
            </a:fld>
            <a:endParaRPr lang="de-DE"/>
          </a:p>
        </p:txBody>
      </p:sp>
    </p:spTree>
    <p:extLst>
      <p:ext uri="{BB962C8B-B14F-4D97-AF65-F5344CB8AC3E}">
        <p14:creationId xmlns:p14="http://schemas.microsoft.com/office/powerpoint/2010/main" val="1657762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64550-FD51-F6D3-D1C1-88817815521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14ED5EB-56FE-DE0F-5358-235410A8EF37}"/>
              </a:ext>
            </a:extLst>
          </p:cNvPr>
          <p:cNvSpPr>
            <a:spLocks noGrp="1" noRot="1" noChangeAspect="1"/>
          </p:cNvSpPr>
          <p:nvPr>
            <p:ph type="sldImg"/>
          </p:nvPr>
        </p:nvSpPr>
        <p:spPr>
          <a:xfrm>
            <a:off x="1055688" y="1243013"/>
            <a:ext cx="4746625" cy="3355975"/>
          </a:xfrm>
          <a:prstGeom prst="rect">
            <a:avLst/>
          </a:prstGeom>
        </p:spPr>
        <p:txBody>
          <a:bodyPr/>
          <a:lstStyle/>
          <a:p>
            <a:endParaRPr lang="en-GB"/>
          </a:p>
        </p:txBody>
      </p:sp>
      <p:sp>
        <p:nvSpPr>
          <p:cNvPr id="3" name="Notizenplatzhalter 2">
            <a:extLst>
              <a:ext uri="{FF2B5EF4-FFF2-40B4-BE49-F238E27FC236}">
                <a16:creationId xmlns:a16="http://schemas.microsoft.com/office/drawing/2014/main" id="{F51A3E0F-C77D-C6D0-65CA-346E9BE63CF5}"/>
              </a:ext>
            </a:extLst>
          </p:cNvPr>
          <p:cNvSpPr>
            <a:spLocks noGrp="1"/>
          </p:cNvSpPr>
          <p:nvPr>
            <p:ph type="body" idx="1"/>
          </p:nvPr>
        </p:nvSpPr>
        <p:spPr>
          <a:xfrm>
            <a:off x="685801" y="4786362"/>
            <a:ext cx="5486400" cy="3916116"/>
          </a:xfrm>
          <a:prstGeom prst="rect">
            <a:avLst/>
          </a:prstGeom>
        </p:spPr>
        <p:txBody>
          <a:bodyPr lIns="92162" tIns="46081" rIns="92162" bIns="46081"/>
          <a:lstStyle/>
          <a:p>
            <a:endParaRPr lang="de-DE" noProof="0" dirty="0"/>
          </a:p>
        </p:txBody>
      </p:sp>
      <p:sp>
        <p:nvSpPr>
          <p:cNvPr id="4" name="Foliennummernplatzhalter 3">
            <a:extLst>
              <a:ext uri="{FF2B5EF4-FFF2-40B4-BE49-F238E27FC236}">
                <a16:creationId xmlns:a16="http://schemas.microsoft.com/office/drawing/2014/main" id="{0E9909FA-98C5-92BC-B1B6-6551591A47A4}"/>
              </a:ext>
            </a:extLst>
          </p:cNvPr>
          <p:cNvSpPr>
            <a:spLocks noGrp="1"/>
          </p:cNvSpPr>
          <p:nvPr>
            <p:ph type="sldNum" sz="quarter" idx="10"/>
          </p:nvPr>
        </p:nvSpPr>
        <p:spPr>
          <a:xfrm>
            <a:off x="3884614" y="9446680"/>
            <a:ext cx="2971800" cy="499011"/>
          </a:xfrm>
          <a:prstGeom prst="rect">
            <a:avLst/>
          </a:prstGeom>
        </p:spPr>
        <p:txBody>
          <a:bodyPr lIns="92162" tIns="46081" rIns="92162" bIns="46081"/>
          <a:lstStyle/>
          <a:p>
            <a:fld id="{E35988A6-30C3-4CC8-B050-E9B3C73ADD80}" type="slidenum">
              <a:rPr lang="de-DE" smtClean="0"/>
              <a:t>16</a:t>
            </a:fld>
            <a:endParaRPr lang="de-DE"/>
          </a:p>
        </p:txBody>
      </p:sp>
    </p:spTree>
    <p:extLst>
      <p:ext uri="{BB962C8B-B14F-4D97-AF65-F5344CB8AC3E}">
        <p14:creationId xmlns:p14="http://schemas.microsoft.com/office/powerpoint/2010/main" val="2659620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64550-FD51-F6D3-D1C1-88817815521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14ED5EB-56FE-DE0F-5358-235410A8EF37}"/>
              </a:ext>
            </a:extLst>
          </p:cNvPr>
          <p:cNvSpPr>
            <a:spLocks noGrp="1" noRot="1" noChangeAspect="1"/>
          </p:cNvSpPr>
          <p:nvPr>
            <p:ph type="sldImg"/>
          </p:nvPr>
        </p:nvSpPr>
        <p:spPr>
          <a:xfrm>
            <a:off x="1055688" y="1243013"/>
            <a:ext cx="4746625" cy="3355975"/>
          </a:xfrm>
          <a:prstGeom prst="rect">
            <a:avLst/>
          </a:prstGeom>
        </p:spPr>
        <p:txBody>
          <a:bodyPr/>
          <a:lstStyle/>
          <a:p>
            <a:endParaRPr lang="en-GB"/>
          </a:p>
        </p:txBody>
      </p:sp>
      <p:sp>
        <p:nvSpPr>
          <p:cNvPr id="3" name="Notizenplatzhalter 2">
            <a:extLst>
              <a:ext uri="{FF2B5EF4-FFF2-40B4-BE49-F238E27FC236}">
                <a16:creationId xmlns:a16="http://schemas.microsoft.com/office/drawing/2014/main" id="{F51A3E0F-C77D-C6D0-65CA-346E9BE63CF5}"/>
              </a:ext>
            </a:extLst>
          </p:cNvPr>
          <p:cNvSpPr>
            <a:spLocks noGrp="1"/>
          </p:cNvSpPr>
          <p:nvPr>
            <p:ph type="body" idx="1"/>
          </p:nvPr>
        </p:nvSpPr>
        <p:spPr>
          <a:xfrm>
            <a:off x="685801" y="4786362"/>
            <a:ext cx="5486400" cy="3916116"/>
          </a:xfrm>
          <a:prstGeom prst="rect">
            <a:avLst/>
          </a:prstGeom>
        </p:spPr>
        <p:txBody>
          <a:bodyPr lIns="92162" tIns="46081" rIns="92162" bIns="46081"/>
          <a:lstStyle/>
          <a:p>
            <a:endParaRPr lang="de-DE" noProof="0" dirty="0"/>
          </a:p>
        </p:txBody>
      </p:sp>
      <p:sp>
        <p:nvSpPr>
          <p:cNvPr id="4" name="Foliennummernplatzhalter 3">
            <a:extLst>
              <a:ext uri="{FF2B5EF4-FFF2-40B4-BE49-F238E27FC236}">
                <a16:creationId xmlns:a16="http://schemas.microsoft.com/office/drawing/2014/main" id="{0E9909FA-98C5-92BC-B1B6-6551591A47A4}"/>
              </a:ext>
            </a:extLst>
          </p:cNvPr>
          <p:cNvSpPr>
            <a:spLocks noGrp="1"/>
          </p:cNvSpPr>
          <p:nvPr>
            <p:ph type="sldNum" sz="quarter" idx="10"/>
          </p:nvPr>
        </p:nvSpPr>
        <p:spPr>
          <a:xfrm>
            <a:off x="3884614" y="9446680"/>
            <a:ext cx="2971800" cy="499011"/>
          </a:xfrm>
          <a:prstGeom prst="rect">
            <a:avLst/>
          </a:prstGeom>
        </p:spPr>
        <p:txBody>
          <a:bodyPr lIns="92162" tIns="46081" rIns="92162" bIns="46081"/>
          <a:lstStyle/>
          <a:p>
            <a:fld id="{E35988A6-30C3-4CC8-B050-E9B3C73ADD80}" type="slidenum">
              <a:rPr lang="de-DE" smtClean="0"/>
              <a:t>17</a:t>
            </a:fld>
            <a:endParaRPr lang="de-DE"/>
          </a:p>
        </p:txBody>
      </p:sp>
    </p:spTree>
    <p:extLst>
      <p:ext uri="{BB962C8B-B14F-4D97-AF65-F5344CB8AC3E}">
        <p14:creationId xmlns:p14="http://schemas.microsoft.com/office/powerpoint/2010/main" val="2032831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69843-56FC-2F2C-FDCD-99C1B6DCC36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E288B7D-6F92-7435-C690-A8A889ADC977}"/>
              </a:ext>
            </a:extLst>
          </p:cNvPr>
          <p:cNvSpPr>
            <a:spLocks noGrp="1" noRot="1" noChangeAspect="1"/>
          </p:cNvSpPr>
          <p:nvPr>
            <p:ph type="sldImg"/>
          </p:nvPr>
        </p:nvSpPr>
        <p:spPr>
          <a:xfrm>
            <a:off x="1055688" y="1243013"/>
            <a:ext cx="4746625" cy="3355975"/>
          </a:xfrm>
          <a:prstGeom prst="rect">
            <a:avLst/>
          </a:prstGeom>
        </p:spPr>
        <p:txBody>
          <a:bodyPr/>
          <a:lstStyle/>
          <a:p>
            <a:endParaRPr lang="en-GB"/>
          </a:p>
        </p:txBody>
      </p:sp>
      <p:sp>
        <p:nvSpPr>
          <p:cNvPr id="3" name="Notizenplatzhalter 2">
            <a:extLst>
              <a:ext uri="{FF2B5EF4-FFF2-40B4-BE49-F238E27FC236}">
                <a16:creationId xmlns:a16="http://schemas.microsoft.com/office/drawing/2014/main" id="{BB48C5A0-7469-9160-AA5F-63EA8D6067B2}"/>
              </a:ext>
            </a:extLst>
          </p:cNvPr>
          <p:cNvSpPr>
            <a:spLocks noGrp="1"/>
          </p:cNvSpPr>
          <p:nvPr>
            <p:ph type="body" idx="1"/>
          </p:nvPr>
        </p:nvSpPr>
        <p:spPr>
          <a:xfrm>
            <a:off x="685801" y="4786362"/>
            <a:ext cx="5486400" cy="3916116"/>
          </a:xfrm>
          <a:prstGeom prst="rect">
            <a:avLst/>
          </a:prstGeom>
        </p:spPr>
        <p:txBody>
          <a:bodyPr lIns="92162" tIns="46081" rIns="92162" bIns="46081"/>
          <a:lstStyle/>
          <a:p>
            <a:endParaRPr lang="de-DE" noProof="0" dirty="0"/>
          </a:p>
        </p:txBody>
      </p:sp>
      <p:sp>
        <p:nvSpPr>
          <p:cNvPr id="4" name="Foliennummernplatzhalter 3">
            <a:extLst>
              <a:ext uri="{FF2B5EF4-FFF2-40B4-BE49-F238E27FC236}">
                <a16:creationId xmlns:a16="http://schemas.microsoft.com/office/drawing/2014/main" id="{EEBDD7CC-6E46-D47E-B8AB-D90377CB4B35}"/>
              </a:ext>
            </a:extLst>
          </p:cNvPr>
          <p:cNvSpPr>
            <a:spLocks noGrp="1"/>
          </p:cNvSpPr>
          <p:nvPr>
            <p:ph type="sldNum" sz="quarter" idx="10"/>
          </p:nvPr>
        </p:nvSpPr>
        <p:spPr>
          <a:xfrm>
            <a:off x="3884614" y="9446680"/>
            <a:ext cx="2971800" cy="499011"/>
          </a:xfrm>
          <a:prstGeom prst="rect">
            <a:avLst/>
          </a:prstGeom>
        </p:spPr>
        <p:txBody>
          <a:bodyPr lIns="92162" tIns="46081" rIns="92162" bIns="46081"/>
          <a:lstStyle/>
          <a:p>
            <a:fld id="{E35988A6-30C3-4CC8-B050-E9B3C73ADD80}" type="slidenum">
              <a:rPr lang="de-DE" smtClean="0"/>
              <a:t>18</a:t>
            </a:fld>
            <a:endParaRPr lang="de-DE"/>
          </a:p>
        </p:txBody>
      </p:sp>
    </p:spTree>
    <p:extLst>
      <p:ext uri="{BB962C8B-B14F-4D97-AF65-F5344CB8AC3E}">
        <p14:creationId xmlns:p14="http://schemas.microsoft.com/office/powerpoint/2010/main" val="3738809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69843-56FC-2F2C-FDCD-99C1B6DCC36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E288B7D-6F92-7435-C690-A8A889ADC977}"/>
              </a:ext>
            </a:extLst>
          </p:cNvPr>
          <p:cNvSpPr>
            <a:spLocks noGrp="1" noRot="1" noChangeAspect="1"/>
          </p:cNvSpPr>
          <p:nvPr>
            <p:ph type="sldImg"/>
          </p:nvPr>
        </p:nvSpPr>
        <p:spPr>
          <a:xfrm>
            <a:off x="1055688" y="1243013"/>
            <a:ext cx="4746625" cy="3355975"/>
          </a:xfrm>
          <a:prstGeom prst="rect">
            <a:avLst/>
          </a:prstGeom>
        </p:spPr>
        <p:txBody>
          <a:bodyPr/>
          <a:lstStyle/>
          <a:p>
            <a:endParaRPr lang="en-GB"/>
          </a:p>
        </p:txBody>
      </p:sp>
      <p:sp>
        <p:nvSpPr>
          <p:cNvPr id="3" name="Notizenplatzhalter 2">
            <a:extLst>
              <a:ext uri="{FF2B5EF4-FFF2-40B4-BE49-F238E27FC236}">
                <a16:creationId xmlns:a16="http://schemas.microsoft.com/office/drawing/2014/main" id="{BB48C5A0-7469-9160-AA5F-63EA8D6067B2}"/>
              </a:ext>
            </a:extLst>
          </p:cNvPr>
          <p:cNvSpPr>
            <a:spLocks noGrp="1"/>
          </p:cNvSpPr>
          <p:nvPr>
            <p:ph type="body" idx="1"/>
          </p:nvPr>
        </p:nvSpPr>
        <p:spPr>
          <a:xfrm>
            <a:off x="685801" y="4786362"/>
            <a:ext cx="5486400" cy="3916116"/>
          </a:xfrm>
          <a:prstGeom prst="rect">
            <a:avLst/>
          </a:prstGeom>
        </p:spPr>
        <p:txBody>
          <a:bodyPr lIns="92162" tIns="46081" rIns="92162" bIns="46081"/>
          <a:lstStyle/>
          <a:p>
            <a:endParaRPr lang="de-DE" noProof="0" dirty="0"/>
          </a:p>
        </p:txBody>
      </p:sp>
      <p:sp>
        <p:nvSpPr>
          <p:cNvPr id="4" name="Foliennummernplatzhalter 3">
            <a:extLst>
              <a:ext uri="{FF2B5EF4-FFF2-40B4-BE49-F238E27FC236}">
                <a16:creationId xmlns:a16="http://schemas.microsoft.com/office/drawing/2014/main" id="{EEBDD7CC-6E46-D47E-B8AB-D90377CB4B35}"/>
              </a:ext>
            </a:extLst>
          </p:cNvPr>
          <p:cNvSpPr>
            <a:spLocks noGrp="1"/>
          </p:cNvSpPr>
          <p:nvPr>
            <p:ph type="sldNum" sz="quarter" idx="10"/>
          </p:nvPr>
        </p:nvSpPr>
        <p:spPr>
          <a:xfrm>
            <a:off x="3884614" y="9446680"/>
            <a:ext cx="2971800" cy="499011"/>
          </a:xfrm>
          <a:prstGeom prst="rect">
            <a:avLst/>
          </a:prstGeom>
        </p:spPr>
        <p:txBody>
          <a:bodyPr lIns="92162" tIns="46081" rIns="92162" bIns="46081"/>
          <a:lstStyle/>
          <a:p>
            <a:fld id="{E35988A6-30C3-4CC8-B050-E9B3C73ADD80}" type="slidenum">
              <a:rPr lang="de-DE" smtClean="0"/>
              <a:t>19</a:t>
            </a:fld>
            <a:endParaRPr lang="de-DE"/>
          </a:p>
        </p:txBody>
      </p:sp>
    </p:spTree>
    <p:extLst>
      <p:ext uri="{BB962C8B-B14F-4D97-AF65-F5344CB8AC3E}">
        <p14:creationId xmlns:p14="http://schemas.microsoft.com/office/powerpoint/2010/main" val="996137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55688" y="1243013"/>
            <a:ext cx="4746625" cy="3355975"/>
          </a:xfrm>
          <a:prstGeom prst="rect">
            <a:avLst/>
          </a:prstGeom>
        </p:spPr>
        <p:txBody>
          <a:bodyPr/>
          <a:lstStyle/>
          <a:p>
            <a:endParaRPr lang="en-GB"/>
          </a:p>
        </p:txBody>
      </p:sp>
      <p:sp>
        <p:nvSpPr>
          <p:cNvPr id="3" name="Notizenplatzhalter 2"/>
          <p:cNvSpPr>
            <a:spLocks noGrp="1"/>
          </p:cNvSpPr>
          <p:nvPr>
            <p:ph type="body" idx="1"/>
          </p:nvPr>
        </p:nvSpPr>
        <p:spPr>
          <a:xfrm>
            <a:off x="685801" y="4786362"/>
            <a:ext cx="5486400" cy="3916116"/>
          </a:xfrm>
          <a:prstGeom prst="rect">
            <a:avLst/>
          </a:prstGeom>
        </p:spPr>
        <p:txBody>
          <a:bodyPr lIns="92162" tIns="46081" rIns="92162" bIns="46081"/>
          <a:lstStyle/>
          <a:p>
            <a:endParaRPr lang="de-DE" noProof="0" dirty="0"/>
          </a:p>
        </p:txBody>
      </p:sp>
      <p:sp>
        <p:nvSpPr>
          <p:cNvPr id="4" name="Foliennummernplatzhalter 3"/>
          <p:cNvSpPr>
            <a:spLocks noGrp="1"/>
          </p:cNvSpPr>
          <p:nvPr>
            <p:ph type="sldNum" sz="quarter" idx="10"/>
          </p:nvPr>
        </p:nvSpPr>
        <p:spPr>
          <a:xfrm>
            <a:off x="3884614" y="9446680"/>
            <a:ext cx="2971800" cy="499011"/>
          </a:xfrm>
          <a:prstGeom prst="rect">
            <a:avLst/>
          </a:prstGeom>
        </p:spPr>
        <p:txBody>
          <a:bodyPr lIns="92162" tIns="46081" rIns="92162" bIns="46081"/>
          <a:lstStyle/>
          <a:p>
            <a:fld id="{E35988A6-30C3-4CC8-B050-E9B3C73ADD80}" type="slidenum">
              <a:rPr lang="de-DE" smtClean="0"/>
              <a:t>2</a:t>
            </a:fld>
            <a:endParaRPr lang="de-DE" dirty="0"/>
          </a:p>
        </p:txBody>
      </p:sp>
    </p:spTree>
    <p:extLst>
      <p:ext uri="{BB962C8B-B14F-4D97-AF65-F5344CB8AC3E}">
        <p14:creationId xmlns:p14="http://schemas.microsoft.com/office/powerpoint/2010/main" val="1064286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69843-56FC-2F2C-FDCD-99C1B6DCC36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E288B7D-6F92-7435-C690-A8A889ADC977}"/>
              </a:ext>
            </a:extLst>
          </p:cNvPr>
          <p:cNvSpPr>
            <a:spLocks noGrp="1" noRot="1" noChangeAspect="1"/>
          </p:cNvSpPr>
          <p:nvPr>
            <p:ph type="sldImg"/>
          </p:nvPr>
        </p:nvSpPr>
        <p:spPr>
          <a:xfrm>
            <a:off x="1055688" y="1243013"/>
            <a:ext cx="4746625" cy="3355975"/>
          </a:xfrm>
          <a:prstGeom prst="rect">
            <a:avLst/>
          </a:prstGeom>
        </p:spPr>
        <p:txBody>
          <a:bodyPr/>
          <a:lstStyle/>
          <a:p>
            <a:endParaRPr lang="en-GB"/>
          </a:p>
        </p:txBody>
      </p:sp>
      <p:sp>
        <p:nvSpPr>
          <p:cNvPr id="3" name="Notizenplatzhalter 2">
            <a:extLst>
              <a:ext uri="{FF2B5EF4-FFF2-40B4-BE49-F238E27FC236}">
                <a16:creationId xmlns:a16="http://schemas.microsoft.com/office/drawing/2014/main" id="{BB48C5A0-7469-9160-AA5F-63EA8D6067B2}"/>
              </a:ext>
            </a:extLst>
          </p:cNvPr>
          <p:cNvSpPr>
            <a:spLocks noGrp="1"/>
          </p:cNvSpPr>
          <p:nvPr>
            <p:ph type="body" idx="1"/>
          </p:nvPr>
        </p:nvSpPr>
        <p:spPr>
          <a:xfrm>
            <a:off x="685801" y="4786362"/>
            <a:ext cx="5486400" cy="3916116"/>
          </a:xfrm>
          <a:prstGeom prst="rect">
            <a:avLst/>
          </a:prstGeom>
        </p:spPr>
        <p:txBody>
          <a:bodyPr lIns="92162" tIns="46081" rIns="92162" bIns="46081"/>
          <a:lstStyle/>
          <a:p>
            <a:endParaRPr lang="de-DE" noProof="0" dirty="0"/>
          </a:p>
        </p:txBody>
      </p:sp>
      <p:sp>
        <p:nvSpPr>
          <p:cNvPr id="4" name="Foliennummernplatzhalter 3">
            <a:extLst>
              <a:ext uri="{FF2B5EF4-FFF2-40B4-BE49-F238E27FC236}">
                <a16:creationId xmlns:a16="http://schemas.microsoft.com/office/drawing/2014/main" id="{EEBDD7CC-6E46-D47E-B8AB-D90377CB4B35}"/>
              </a:ext>
            </a:extLst>
          </p:cNvPr>
          <p:cNvSpPr>
            <a:spLocks noGrp="1"/>
          </p:cNvSpPr>
          <p:nvPr>
            <p:ph type="sldNum" sz="quarter" idx="10"/>
          </p:nvPr>
        </p:nvSpPr>
        <p:spPr>
          <a:xfrm>
            <a:off x="3884614" y="9446680"/>
            <a:ext cx="2971800" cy="499011"/>
          </a:xfrm>
          <a:prstGeom prst="rect">
            <a:avLst/>
          </a:prstGeom>
        </p:spPr>
        <p:txBody>
          <a:bodyPr lIns="92162" tIns="46081" rIns="92162" bIns="46081"/>
          <a:lstStyle/>
          <a:p>
            <a:fld id="{E35988A6-30C3-4CC8-B050-E9B3C73ADD80}" type="slidenum">
              <a:rPr lang="de-DE" smtClean="0"/>
              <a:t>20</a:t>
            </a:fld>
            <a:endParaRPr lang="de-DE"/>
          </a:p>
        </p:txBody>
      </p:sp>
    </p:spTree>
    <p:extLst>
      <p:ext uri="{BB962C8B-B14F-4D97-AF65-F5344CB8AC3E}">
        <p14:creationId xmlns:p14="http://schemas.microsoft.com/office/powerpoint/2010/main" val="4276426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92A64-E79B-EA17-A85C-0A56F14936E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06A99B1-57B2-6864-1390-B5CDCD06C745}"/>
              </a:ext>
            </a:extLst>
          </p:cNvPr>
          <p:cNvSpPr>
            <a:spLocks noGrp="1" noRot="1" noChangeAspect="1"/>
          </p:cNvSpPr>
          <p:nvPr>
            <p:ph type="sldImg"/>
          </p:nvPr>
        </p:nvSpPr>
        <p:spPr>
          <a:xfrm>
            <a:off x="1055688" y="1243013"/>
            <a:ext cx="4746625" cy="3355975"/>
          </a:xfrm>
          <a:prstGeom prst="rect">
            <a:avLst/>
          </a:prstGeom>
        </p:spPr>
        <p:txBody>
          <a:bodyPr/>
          <a:lstStyle/>
          <a:p>
            <a:endParaRPr lang="en-GB"/>
          </a:p>
        </p:txBody>
      </p:sp>
      <p:sp>
        <p:nvSpPr>
          <p:cNvPr id="3" name="Notizenplatzhalter 2">
            <a:extLst>
              <a:ext uri="{FF2B5EF4-FFF2-40B4-BE49-F238E27FC236}">
                <a16:creationId xmlns:a16="http://schemas.microsoft.com/office/drawing/2014/main" id="{45D92598-0444-8611-C832-CA1C731BE427}"/>
              </a:ext>
            </a:extLst>
          </p:cNvPr>
          <p:cNvSpPr>
            <a:spLocks noGrp="1"/>
          </p:cNvSpPr>
          <p:nvPr>
            <p:ph type="body" idx="1"/>
          </p:nvPr>
        </p:nvSpPr>
        <p:spPr>
          <a:xfrm>
            <a:off x="685801" y="4786362"/>
            <a:ext cx="5486400" cy="3916116"/>
          </a:xfrm>
          <a:prstGeom prst="rect">
            <a:avLst/>
          </a:prstGeom>
        </p:spPr>
        <p:txBody>
          <a:bodyPr lIns="92162" tIns="46081" rIns="92162" bIns="46081"/>
          <a:lstStyle/>
          <a:p>
            <a:endParaRPr lang="de-DE" noProof="0" dirty="0"/>
          </a:p>
        </p:txBody>
      </p:sp>
      <p:sp>
        <p:nvSpPr>
          <p:cNvPr id="4" name="Foliennummernplatzhalter 3">
            <a:extLst>
              <a:ext uri="{FF2B5EF4-FFF2-40B4-BE49-F238E27FC236}">
                <a16:creationId xmlns:a16="http://schemas.microsoft.com/office/drawing/2014/main" id="{AA9CD8B0-D442-B463-68CF-5A7C413A9852}"/>
              </a:ext>
            </a:extLst>
          </p:cNvPr>
          <p:cNvSpPr>
            <a:spLocks noGrp="1"/>
          </p:cNvSpPr>
          <p:nvPr>
            <p:ph type="sldNum" sz="quarter" idx="10"/>
          </p:nvPr>
        </p:nvSpPr>
        <p:spPr>
          <a:xfrm>
            <a:off x="3884614" y="9446680"/>
            <a:ext cx="2971800" cy="499011"/>
          </a:xfrm>
          <a:prstGeom prst="rect">
            <a:avLst/>
          </a:prstGeom>
        </p:spPr>
        <p:txBody>
          <a:bodyPr lIns="92162" tIns="46081" rIns="92162" bIns="46081"/>
          <a:lstStyle/>
          <a:p>
            <a:fld id="{E35988A6-30C3-4CC8-B050-E9B3C73ADD80}" type="slidenum">
              <a:rPr lang="de-DE" smtClean="0"/>
              <a:t>21</a:t>
            </a:fld>
            <a:endParaRPr lang="de-DE"/>
          </a:p>
        </p:txBody>
      </p:sp>
    </p:spTree>
    <p:extLst>
      <p:ext uri="{BB962C8B-B14F-4D97-AF65-F5344CB8AC3E}">
        <p14:creationId xmlns:p14="http://schemas.microsoft.com/office/powerpoint/2010/main" val="3523973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BFDE7-2226-314B-30A8-353DD5326C4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0BB7B70-2C7A-C642-4207-9D4D1537BE9F}"/>
              </a:ext>
            </a:extLst>
          </p:cNvPr>
          <p:cNvSpPr>
            <a:spLocks noGrp="1" noRot="1" noChangeAspect="1"/>
          </p:cNvSpPr>
          <p:nvPr>
            <p:ph type="sldImg"/>
          </p:nvPr>
        </p:nvSpPr>
        <p:spPr>
          <a:xfrm>
            <a:off x="1055688" y="1243013"/>
            <a:ext cx="4746625" cy="3355975"/>
          </a:xfrm>
          <a:prstGeom prst="rect">
            <a:avLst/>
          </a:prstGeom>
        </p:spPr>
        <p:txBody>
          <a:bodyPr/>
          <a:lstStyle/>
          <a:p>
            <a:endParaRPr lang="en-GB"/>
          </a:p>
        </p:txBody>
      </p:sp>
      <p:sp>
        <p:nvSpPr>
          <p:cNvPr id="3" name="Notizenplatzhalter 2">
            <a:extLst>
              <a:ext uri="{FF2B5EF4-FFF2-40B4-BE49-F238E27FC236}">
                <a16:creationId xmlns:a16="http://schemas.microsoft.com/office/drawing/2014/main" id="{BA562E98-9016-935B-64A1-2A31261FA3A6}"/>
              </a:ext>
            </a:extLst>
          </p:cNvPr>
          <p:cNvSpPr>
            <a:spLocks noGrp="1"/>
          </p:cNvSpPr>
          <p:nvPr>
            <p:ph type="body" idx="1"/>
          </p:nvPr>
        </p:nvSpPr>
        <p:spPr>
          <a:xfrm>
            <a:off x="685801" y="4786362"/>
            <a:ext cx="5486400" cy="3916116"/>
          </a:xfrm>
          <a:prstGeom prst="rect">
            <a:avLst/>
          </a:prstGeom>
        </p:spPr>
        <p:txBody>
          <a:bodyPr lIns="92162" tIns="46081" rIns="92162" bIns="46081"/>
          <a:lstStyle/>
          <a:p>
            <a:endParaRPr lang="de-DE" noProof="0" dirty="0"/>
          </a:p>
        </p:txBody>
      </p:sp>
      <p:sp>
        <p:nvSpPr>
          <p:cNvPr id="4" name="Foliennummernplatzhalter 3">
            <a:extLst>
              <a:ext uri="{FF2B5EF4-FFF2-40B4-BE49-F238E27FC236}">
                <a16:creationId xmlns:a16="http://schemas.microsoft.com/office/drawing/2014/main" id="{5E5CD623-D9A3-6EBD-23FD-65F1B04DE610}"/>
              </a:ext>
            </a:extLst>
          </p:cNvPr>
          <p:cNvSpPr>
            <a:spLocks noGrp="1"/>
          </p:cNvSpPr>
          <p:nvPr>
            <p:ph type="sldNum" sz="quarter" idx="10"/>
          </p:nvPr>
        </p:nvSpPr>
        <p:spPr>
          <a:xfrm>
            <a:off x="3884614" y="9446680"/>
            <a:ext cx="2971800" cy="499011"/>
          </a:xfrm>
          <a:prstGeom prst="rect">
            <a:avLst/>
          </a:prstGeom>
        </p:spPr>
        <p:txBody>
          <a:bodyPr lIns="92162" tIns="46081" rIns="92162" bIns="46081"/>
          <a:lstStyle/>
          <a:p>
            <a:fld id="{E35988A6-30C3-4CC8-B050-E9B3C73ADD80}" type="slidenum">
              <a:rPr lang="de-DE" smtClean="0"/>
              <a:t>22</a:t>
            </a:fld>
            <a:endParaRPr lang="de-DE"/>
          </a:p>
        </p:txBody>
      </p:sp>
    </p:spTree>
    <p:extLst>
      <p:ext uri="{BB962C8B-B14F-4D97-AF65-F5344CB8AC3E}">
        <p14:creationId xmlns:p14="http://schemas.microsoft.com/office/powerpoint/2010/main" val="3088454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57844-4CDC-6B47-9331-74429FB8ACF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1E08338-7C17-5506-B3CA-32BF77B24322}"/>
              </a:ext>
            </a:extLst>
          </p:cNvPr>
          <p:cNvSpPr>
            <a:spLocks noGrp="1" noRot="1" noChangeAspect="1"/>
          </p:cNvSpPr>
          <p:nvPr>
            <p:ph type="sldImg"/>
          </p:nvPr>
        </p:nvSpPr>
        <p:spPr>
          <a:xfrm>
            <a:off x="1055688" y="1243013"/>
            <a:ext cx="4746625" cy="3355975"/>
          </a:xfrm>
          <a:prstGeom prst="rect">
            <a:avLst/>
          </a:prstGeom>
        </p:spPr>
        <p:txBody>
          <a:bodyPr/>
          <a:lstStyle/>
          <a:p>
            <a:endParaRPr lang="en-GB"/>
          </a:p>
        </p:txBody>
      </p:sp>
      <p:sp>
        <p:nvSpPr>
          <p:cNvPr id="3" name="Notizenplatzhalter 2">
            <a:extLst>
              <a:ext uri="{FF2B5EF4-FFF2-40B4-BE49-F238E27FC236}">
                <a16:creationId xmlns:a16="http://schemas.microsoft.com/office/drawing/2014/main" id="{2564FBB6-F3E7-CF7F-03AE-18173E5931F2}"/>
              </a:ext>
            </a:extLst>
          </p:cNvPr>
          <p:cNvSpPr>
            <a:spLocks noGrp="1"/>
          </p:cNvSpPr>
          <p:nvPr>
            <p:ph type="body" idx="1"/>
          </p:nvPr>
        </p:nvSpPr>
        <p:spPr>
          <a:xfrm>
            <a:off x="685801" y="4786362"/>
            <a:ext cx="5486400" cy="3916116"/>
          </a:xfrm>
          <a:prstGeom prst="rect">
            <a:avLst/>
          </a:prstGeom>
        </p:spPr>
        <p:txBody>
          <a:bodyPr lIns="92162" tIns="46081" rIns="92162" bIns="46081"/>
          <a:lstStyle/>
          <a:p>
            <a:endParaRPr lang="de-DE" noProof="0" dirty="0"/>
          </a:p>
        </p:txBody>
      </p:sp>
      <p:sp>
        <p:nvSpPr>
          <p:cNvPr id="4" name="Foliennummernplatzhalter 3">
            <a:extLst>
              <a:ext uri="{FF2B5EF4-FFF2-40B4-BE49-F238E27FC236}">
                <a16:creationId xmlns:a16="http://schemas.microsoft.com/office/drawing/2014/main" id="{0249B4EE-CBEE-118A-155B-5655C4B69CA2}"/>
              </a:ext>
            </a:extLst>
          </p:cNvPr>
          <p:cNvSpPr>
            <a:spLocks noGrp="1"/>
          </p:cNvSpPr>
          <p:nvPr>
            <p:ph type="sldNum" sz="quarter" idx="10"/>
          </p:nvPr>
        </p:nvSpPr>
        <p:spPr>
          <a:xfrm>
            <a:off x="3884614" y="9446680"/>
            <a:ext cx="2971800" cy="499011"/>
          </a:xfrm>
          <a:prstGeom prst="rect">
            <a:avLst/>
          </a:prstGeom>
        </p:spPr>
        <p:txBody>
          <a:bodyPr lIns="92162" tIns="46081" rIns="92162" bIns="46081"/>
          <a:lstStyle/>
          <a:p>
            <a:fld id="{E35988A6-30C3-4CC8-B050-E9B3C73ADD80}" type="slidenum">
              <a:rPr lang="de-DE" smtClean="0"/>
              <a:t>23</a:t>
            </a:fld>
            <a:endParaRPr lang="de-DE"/>
          </a:p>
        </p:txBody>
      </p:sp>
    </p:spTree>
    <p:extLst>
      <p:ext uri="{BB962C8B-B14F-4D97-AF65-F5344CB8AC3E}">
        <p14:creationId xmlns:p14="http://schemas.microsoft.com/office/powerpoint/2010/main" val="1010945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520A4-D709-3D72-C02C-A89D6AFCE45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ADF9455-073B-9CB1-CD6F-DD74762400D8}"/>
              </a:ext>
            </a:extLst>
          </p:cNvPr>
          <p:cNvSpPr>
            <a:spLocks noGrp="1" noRot="1" noChangeAspect="1"/>
          </p:cNvSpPr>
          <p:nvPr>
            <p:ph type="sldImg"/>
          </p:nvPr>
        </p:nvSpPr>
        <p:spPr>
          <a:xfrm>
            <a:off x="1055688" y="1243013"/>
            <a:ext cx="4746625" cy="3355975"/>
          </a:xfrm>
          <a:prstGeom prst="rect">
            <a:avLst/>
          </a:prstGeom>
        </p:spPr>
        <p:txBody>
          <a:bodyPr/>
          <a:lstStyle/>
          <a:p>
            <a:endParaRPr lang="en-GB"/>
          </a:p>
        </p:txBody>
      </p:sp>
      <p:sp>
        <p:nvSpPr>
          <p:cNvPr id="3" name="Notizenplatzhalter 2">
            <a:extLst>
              <a:ext uri="{FF2B5EF4-FFF2-40B4-BE49-F238E27FC236}">
                <a16:creationId xmlns:a16="http://schemas.microsoft.com/office/drawing/2014/main" id="{22095687-C1F4-C5F1-C381-E9D7D4ADA28B}"/>
              </a:ext>
            </a:extLst>
          </p:cNvPr>
          <p:cNvSpPr>
            <a:spLocks noGrp="1"/>
          </p:cNvSpPr>
          <p:nvPr>
            <p:ph type="body" idx="1"/>
          </p:nvPr>
        </p:nvSpPr>
        <p:spPr>
          <a:xfrm>
            <a:off x="685801" y="4786362"/>
            <a:ext cx="5486400" cy="3916116"/>
          </a:xfrm>
          <a:prstGeom prst="rect">
            <a:avLst/>
          </a:prstGeom>
        </p:spPr>
        <p:txBody>
          <a:bodyPr lIns="92162" tIns="46081" rIns="92162" bIns="46081"/>
          <a:lstStyle/>
          <a:p>
            <a:endParaRPr lang="de-DE" noProof="0" dirty="0"/>
          </a:p>
        </p:txBody>
      </p:sp>
      <p:sp>
        <p:nvSpPr>
          <p:cNvPr id="4" name="Foliennummernplatzhalter 3">
            <a:extLst>
              <a:ext uri="{FF2B5EF4-FFF2-40B4-BE49-F238E27FC236}">
                <a16:creationId xmlns:a16="http://schemas.microsoft.com/office/drawing/2014/main" id="{CBFE281C-082D-FEF0-C24F-55551B605562}"/>
              </a:ext>
            </a:extLst>
          </p:cNvPr>
          <p:cNvSpPr>
            <a:spLocks noGrp="1"/>
          </p:cNvSpPr>
          <p:nvPr>
            <p:ph type="sldNum" sz="quarter" idx="10"/>
          </p:nvPr>
        </p:nvSpPr>
        <p:spPr>
          <a:xfrm>
            <a:off x="3884614" y="9446680"/>
            <a:ext cx="2971800" cy="499011"/>
          </a:xfrm>
          <a:prstGeom prst="rect">
            <a:avLst/>
          </a:prstGeom>
        </p:spPr>
        <p:txBody>
          <a:bodyPr lIns="92162" tIns="46081" rIns="92162" bIns="46081"/>
          <a:lstStyle/>
          <a:p>
            <a:fld id="{E35988A6-30C3-4CC8-B050-E9B3C73ADD80}" type="slidenum">
              <a:rPr lang="de-DE" smtClean="0"/>
              <a:t>24</a:t>
            </a:fld>
            <a:endParaRPr lang="de-DE"/>
          </a:p>
        </p:txBody>
      </p:sp>
    </p:spTree>
    <p:extLst>
      <p:ext uri="{BB962C8B-B14F-4D97-AF65-F5344CB8AC3E}">
        <p14:creationId xmlns:p14="http://schemas.microsoft.com/office/powerpoint/2010/main" val="992054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01CEF-F3CE-E0AE-AF0F-BC7A2549D53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F0C6534-0920-4BD5-0197-CE379DE94003}"/>
              </a:ext>
            </a:extLst>
          </p:cNvPr>
          <p:cNvSpPr>
            <a:spLocks noGrp="1" noRot="1" noChangeAspect="1"/>
          </p:cNvSpPr>
          <p:nvPr>
            <p:ph type="sldImg"/>
          </p:nvPr>
        </p:nvSpPr>
        <p:spPr>
          <a:xfrm>
            <a:off x="1055688" y="1243013"/>
            <a:ext cx="4746625" cy="3355975"/>
          </a:xfrm>
          <a:prstGeom prst="rect">
            <a:avLst/>
          </a:prstGeom>
          <a:noFill/>
          <a:ln w="12700">
            <a:solidFill>
              <a:prstClr val="black"/>
            </a:solidFill>
          </a:ln>
        </p:spPr>
        <p:txBody>
          <a:bodyPr/>
          <a:lstStyle/>
          <a:p>
            <a:endParaRPr lang="en-GB"/>
          </a:p>
        </p:txBody>
      </p:sp>
      <p:sp>
        <p:nvSpPr>
          <p:cNvPr id="3" name="Notizenplatzhalter 2">
            <a:extLst>
              <a:ext uri="{FF2B5EF4-FFF2-40B4-BE49-F238E27FC236}">
                <a16:creationId xmlns:a16="http://schemas.microsoft.com/office/drawing/2014/main" id="{2595E73E-AAD9-11B7-C7E9-248CE0DA6278}"/>
              </a:ext>
            </a:extLst>
          </p:cNvPr>
          <p:cNvSpPr>
            <a:spLocks noGrp="1"/>
          </p:cNvSpPr>
          <p:nvPr>
            <p:ph type="body" idx="1"/>
          </p:nvPr>
        </p:nvSpPr>
        <p:spPr>
          <a:xfrm>
            <a:off x="685801" y="4786364"/>
            <a:ext cx="5486400" cy="3916115"/>
          </a:xfrm>
          <a:prstGeom prst="rect">
            <a:avLst/>
          </a:prstGeom>
        </p:spPr>
        <p:txBody>
          <a:bodyPr lIns="92162" tIns="46081" rIns="92162" bIns="46081"/>
          <a:lstStyle/>
          <a:p>
            <a:endParaRPr lang="de-DE" dirty="0"/>
          </a:p>
        </p:txBody>
      </p:sp>
    </p:spTree>
    <p:extLst>
      <p:ext uri="{BB962C8B-B14F-4D97-AF65-F5344CB8AC3E}">
        <p14:creationId xmlns:p14="http://schemas.microsoft.com/office/powerpoint/2010/main" val="8472500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ABA1B-40D9-775C-91B0-06F8C8ACD25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C7B303B-0656-AB4D-CF3B-769CA9FA2821}"/>
              </a:ext>
            </a:extLst>
          </p:cNvPr>
          <p:cNvSpPr>
            <a:spLocks noGrp="1" noRot="1" noChangeAspect="1"/>
          </p:cNvSpPr>
          <p:nvPr>
            <p:ph type="sldImg"/>
          </p:nvPr>
        </p:nvSpPr>
        <p:spPr>
          <a:xfrm>
            <a:off x="1055688" y="1243013"/>
            <a:ext cx="4746625" cy="3355975"/>
          </a:xfrm>
          <a:prstGeom prst="rect">
            <a:avLst/>
          </a:prstGeom>
          <a:noFill/>
          <a:ln w="12700">
            <a:solidFill>
              <a:prstClr val="black"/>
            </a:solidFill>
          </a:ln>
        </p:spPr>
        <p:txBody>
          <a:bodyPr/>
          <a:lstStyle/>
          <a:p>
            <a:endParaRPr lang="en-GB"/>
          </a:p>
        </p:txBody>
      </p:sp>
      <p:sp>
        <p:nvSpPr>
          <p:cNvPr id="3" name="Notizenplatzhalter 2">
            <a:extLst>
              <a:ext uri="{FF2B5EF4-FFF2-40B4-BE49-F238E27FC236}">
                <a16:creationId xmlns:a16="http://schemas.microsoft.com/office/drawing/2014/main" id="{2B010CB7-B1B2-2D4E-BEB9-C7B898CFB853}"/>
              </a:ext>
            </a:extLst>
          </p:cNvPr>
          <p:cNvSpPr>
            <a:spLocks noGrp="1"/>
          </p:cNvSpPr>
          <p:nvPr>
            <p:ph type="body" idx="1"/>
          </p:nvPr>
        </p:nvSpPr>
        <p:spPr>
          <a:xfrm>
            <a:off x="685801" y="4786364"/>
            <a:ext cx="5486400" cy="3916115"/>
          </a:xfrm>
          <a:prstGeom prst="rect">
            <a:avLst/>
          </a:prstGeom>
        </p:spPr>
        <p:txBody>
          <a:bodyPr lIns="92162" tIns="46081" rIns="92162" bIns="46081"/>
          <a:lstStyle/>
          <a:p>
            <a:endParaRPr lang="de-DE" dirty="0"/>
          </a:p>
        </p:txBody>
      </p:sp>
    </p:spTree>
    <p:extLst>
      <p:ext uri="{BB962C8B-B14F-4D97-AF65-F5344CB8AC3E}">
        <p14:creationId xmlns:p14="http://schemas.microsoft.com/office/powerpoint/2010/main" val="18627572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520A4-D709-3D72-C02C-A89D6AFCE45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ADF9455-073B-9CB1-CD6F-DD74762400D8}"/>
              </a:ext>
            </a:extLst>
          </p:cNvPr>
          <p:cNvSpPr>
            <a:spLocks noGrp="1" noRot="1" noChangeAspect="1"/>
          </p:cNvSpPr>
          <p:nvPr>
            <p:ph type="sldImg"/>
          </p:nvPr>
        </p:nvSpPr>
        <p:spPr>
          <a:xfrm>
            <a:off x="1055688" y="1243013"/>
            <a:ext cx="4746625" cy="3355975"/>
          </a:xfrm>
          <a:prstGeom prst="rect">
            <a:avLst/>
          </a:prstGeom>
        </p:spPr>
        <p:txBody>
          <a:bodyPr/>
          <a:lstStyle/>
          <a:p>
            <a:endParaRPr lang="en-GB"/>
          </a:p>
        </p:txBody>
      </p:sp>
      <p:sp>
        <p:nvSpPr>
          <p:cNvPr id="3" name="Notizenplatzhalter 2">
            <a:extLst>
              <a:ext uri="{FF2B5EF4-FFF2-40B4-BE49-F238E27FC236}">
                <a16:creationId xmlns:a16="http://schemas.microsoft.com/office/drawing/2014/main" id="{22095687-C1F4-C5F1-C381-E9D7D4ADA28B}"/>
              </a:ext>
            </a:extLst>
          </p:cNvPr>
          <p:cNvSpPr>
            <a:spLocks noGrp="1"/>
          </p:cNvSpPr>
          <p:nvPr>
            <p:ph type="body" idx="1"/>
          </p:nvPr>
        </p:nvSpPr>
        <p:spPr>
          <a:xfrm>
            <a:off x="685801" y="4786362"/>
            <a:ext cx="5486400" cy="3916116"/>
          </a:xfrm>
          <a:prstGeom prst="rect">
            <a:avLst/>
          </a:prstGeom>
        </p:spPr>
        <p:txBody>
          <a:bodyPr lIns="92162" tIns="46081" rIns="92162" bIns="46081"/>
          <a:lstStyle/>
          <a:p>
            <a:endParaRPr lang="de-DE" noProof="0" dirty="0"/>
          </a:p>
        </p:txBody>
      </p:sp>
      <p:sp>
        <p:nvSpPr>
          <p:cNvPr id="4" name="Foliennummernplatzhalter 3">
            <a:extLst>
              <a:ext uri="{FF2B5EF4-FFF2-40B4-BE49-F238E27FC236}">
                <a16:creationId xmlns:a16="http://schemas.microsoft.com/office/drawing/2014/main" id="{CBFE281C-082D-FEF0-C24F-55551B605562}"/>
              </a:ext>
            </a:extLst>
          </p:cNvPr>
          <p:cNvSpPr>
            <a:spLocks noGrp="1"/>
          </p:cNvSpPr>
          <p:nvPr>
            <p:ph type="sldNum" sz="quarter" idx="10"/>
          </p:nvPr>
        </p:nvSpPr>
        <p:spPr>
          <a:xfrm>
            <a:off x="3884614" y="9446680"/>
            <a:ext cx="2971800" cy="499011"/>
          </a:xfrm>
          <a:prstGeom prst="rect">
            <a:avLst/>
          </a:prstGeom>
        </p:spPr>
        <p:txBody>
          <a:bodyPr lIns="92162" tIns="46081" rIns="92162" bIns="46081"/>
          <a:lstStyle/>
          <a:p>
            <a:fld id="{E35988A6-30C3-4CC8-B050-E9B3C73ADD80}" type="slidenum">
              <a:rPr lang="de-DE" smtClean="0"/>
              <a:t>27</a:t>
            </a:fld>
            <a:endParaRPr lang="de-DE"/>
          </a:p>
        </p:txBody>
      </p:sp>
    </p:spTree>
    <p:extLst>
      <p:ext uri="{BB962C8B-B14F-4D97-AF65-F5344CB8AC3E}">
        <p14:creationId xmlns:p14="http://schemas.microsoft.com/office/powerpoint/2010/main" val="40454210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55688" y="1243013"/>
            <a:ext cx="4746625" cy="3355975"/>
          </a:xfrm>
          <a:prstGeom prst="rect">
            <a:avLst/>
          </a:prstGeom>
        </p:spPr>
        <p:txBody>
          <a:bodyPr/>
          <a:lstStyle/>
          <a:p>
            <a:endParaRPr lang="en-GB"/>
          </a:p>
        </p:txBody>
      </p:sp>
      <p:sp>
        <p:nvSpPr>
          <p:cNvPr id="3" name="Notizenplatzhalter 2"/>
          <p:cNvSpPr>
            <a:spLocks noGrp="1"/>
          </p:cNvSpPr>
          <p:nvPr>
            <p:ph type="body" idx="1"/>
          </p:nvPr>
        </p:nvSpPr>
        <p:spPr>
          <a:xfrm>
            <a:off x="685801" y="4786362"/>
            <a:ext cx="5486400" cy="3916116"/>
          </a:xfrm>
          <a:prstGeom prst="rect">
            <a:avLst/>
          </a:prstGeom>
        </p:spPr>
        <p:txBody>
          <a:bodyPr lIns="92162" tIns="46081" rIns="92162" bIns="46081"/>
          <a:lstStyle/>
          <a:p>
            <a:endParaRPr lang="de-DE" noProof="0" dirty="0"/>
          </a:p>
        </p:txBody>
      </p:sp>
      <p:sp>
        <p:nvSpPr>
          <p:cNvPr id="4" name="Foliennummernplatzhalter 3"/>
          <p:cNvSpPr>
            <a:spLocks noGrp="1"/>
          </p:cNvSpPr>
          <p:nvPr>
            <p:ph type="sldNum" sz="quarter" idx="10"/>
          </p:nvPr>
        </p:nvSpPr>
        <p:spPr>
          <a:xfrm>
            <a:off x="3884614" y="9446680"/>
            <a:ext cx="2971800" cy="499011"/>
          </a:xfrm>
          <a:prstGeom prst="rect">
            <a:avLst/>
          </a:prstGeom>
        </p:spPr>
        <p:txBody>
          <a:bodyPr lIns="92162" tIns="46081" rIns="92162" bIns="46081"/>
          <a:lstStyle/>
          <a:p>
            <a:fld id="{E35988A6-30C3-4CC8-B050-E9B3C73ADD80}" type="slidenum">
              <a:rPr lang="de-DE" smtClean="0"/>
              <a:t>28</a:t>
            </a:fld>
            <a:endParaRPr lang="de-DE"/>
          </a:p>
        </p:txBody>
      </p:sp>
    </p:spTree>
    <p:extLst>
      <p:ext uri="{BB962C8B-B14F-4D97-AF65-F5344CB8AC3E}">
        <p14:creationId xmlns:p14="http://schemas.microsoft.com/office/powerpoint/2010/main" val="24114902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55688" y="1243013"/>
            <a:ext cx="4746625" cy="3355975"/>
          </a:xfrm>
          <a:prstGeom prst="rect">
            <a:avLst/>
          </a:prstGeom>
        </p:spPr>
        <p:txBody>
          <a:bodyPr/>
          <a:lstStyle/>
          <a:p>
            <a:endParaRPr lang="en-GB"/>
          </a:p>
        </p:txBody>
      </p:sp>
      <p:sp>
        <p:nvSpPr>
          <p:cNvPr id="3" name="Notizenplatzhalter 2"/>
          <p:cNvSpPr>
            <a:spLocks noGrp="1"/>
          </p:cNvSpPr>
          <p:nvPr>
            <p:ph type="body" idx="1"/>
          </p:nvPr>
        </p:nvSpPr>
        <p:spPr>
          <a:xfrm>
            <a:off x="685801" y="4786362"/>
            <a:ext cx="5486400" cy="3916116"/>
          </a:xfrm>
          <a:prstGeom prst="rect">
            <a:avLst/>
          </a:prstGeom>
        </p:spPr>
        <p:txBody>
          <a:bodyPr lIns="92162" tIns="46081" rIns="92162" bIns="46081"/>
          <a:lstStyle/>
          <a:p>
            <a:endParaRPr lang="de-DE" noProof="0" dirty="0"/>
          </a:p>
        </p:txBody>
      </p:sp>
      <p:sp>
        <p:nvSpPr>
          <p:cNvPr id="4" name="Foliennummernplatzhalter 3"/>
          <p:cNvSpPr>
            <a:spLocks noGrp="1"/>
          </p:cNvSpPr>
          <p:nvPr>
            <p:ph type="sldNum" sz="quarter" idx="10"/>
          </p:nvPr>
        </p:nvSpPr>
        <p:spPr>
          <a:xfrm>
            <a:off x="3884614" y="9446680"/>
            <a:ext cx="2971800" cy="499011"/>
          </a:xfrm>
          <a:prstGeom prst="rect">
            <a:avLst/>
          </a:prstGeom>
        </p:spPr>
        <p:txBody>
          <a:bodyPr lIns="92162" tIns="46081" rIns="92162" bIns="46081"/>
          <a:lstStyle/>
          <a:p>
            <a:fld id="{E35988A6-30C3-4CC8-B050-E9B3C73ADD80}" type="slidenum">
              <a:rPr lang="de-DE" smtClean="0"/>
              <a:t>29</a:t>
            </a:fld>
            <a:endParaRPr lang="de-DE"/>
          </a:p>
        </p:txBody>
      </p:sp>
    </p:spTree>
    <p:extLst>
      <p:ext uri="{BB962C8B-B14F-4D97-AF65-F5344CB8AC3E}">
        <p14:creationId xmlns:p14="http://schemas.microsoft.com/office/powerpoint/2010/main" val="3833751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9A681-533C-AFA2-177E-4D20268F4FB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D612454-37BC-4022-2D3E-5B3DF207B3D4}"/>
              </a:ext>
            </a:extLst>
          </p:cNvPr>
          <p:cNvSpPr>
            <a:spLocks noGrp="1" noRot="1" noChangeAspect="1"/>
          </p:cNvSpPr>
          <p:nvPr>
            <p:ph type="sldImg"/>
          </p:nvPr>
        </p:nvSpPr>
        <p:spPr>
          <a:xfrm>
            <a:off x="1055688" y="1243013"/>
            <a:ext cx="4746625" cy="3355975"/>
          </a:xfrm>
          <a:prstGeom prst="rect">
            <a:avLst/>
          </a:prstGeom>
        </p:spPr>
        <p:txBody>
          <a:bodyPr/>
          <a:lstStyle/>
          <a:p>
            <a:endParaRPr lang="en-GB"/>
          </a:p>
        </p:txBody>
      </p:sp>
      <p:sp>
        <p:nvSpPr>
          <p:cNvPr id="3" name="Notizenplatzhalter 2">
            <a:extLst>
              <a:ext uri="{FF2B5EF4-FFF2-40B4-BE49-F238E27FC236}">
                <a16:creationId xmlns:a16="http://schemas.microsoft.com/office/drawing/2014/main" id="{5EF893D4-E11C-2CC2-60EC-A39251D2B3CA}"/>
              </a:ext>
            </a:extLst>
          </p:cNvPr>
          <p:cNvSpPr>
            <a:spLocks noGrp="1"/>
          </p:cNvSpPr>
          <p:nvPr>
            <p:ph type="body" idx="1"/>
          </p:nvPr>
        </p:nvSpPr>
        <p:spPr>
          <a:xfrm>
            <a:off x="685801" y="4786362"/>
            <a:ext cx="5486400" cy="3916116"/>
          </a:xfrm>
          <a:prstGeom prst="rect">
            <a:avLst/>
          </a:prstGeom>
        </p:spPr>
        <p:txBody>
          <a:bodyPr lIns="92162" tIns="46081" rIns="92162" bIns="46081"/>
          <a:lstStyle/>
          <a:p>
            <a:endParaRPr lang="de-DE" noProof="0" dirty="0"/>
          </a:p>
        </p:txBody>
      </p:sp>
      <p:sp>
        <p:nvSpPr>
          <p:cNvPr id="4" name="Foliennummernplatzhalter 3">
            <a:extLst>
              <a:ext uri="{FF2B5EF4-FFF2-40B4-BE49-F238E27FC236}">
                <a16:creationId xmlns:a16="http://schemas.microsoft.com/office/drawing/2014/main" id="{BDBEA4BB-1E77-9858-C166-51B38D683C15}"/>
              </a:ext>
            </a:extLst>
          </p:cNvPr>
          <p:cNvSpPr>
            <a:spLocks noGrp="1"/>
          </p:cNvSpPr>
          <p:nvPr>
            <p:ph type="sldNum" sz="quarter" idx="10"/>
          </p:nvPr>
        </p:nvSpPr>
        <p:spPr>
          <a:xfrm>
            <a:off x="3884614" y="9446680"/>
            <a:ext cx="2971800" cy="499011"/>
          </a:xfrm>
          <a:prstGeom prst="rect">
            <a:avLst/>
          </a:prstGeom>
        </p:spPr>
        <p:txBody>
          <a:bodyPr lIns="92162" tIns="46081" rIns="92162" bIns="46081"/>
          <a:lstStyle/>
          <a:p>
            <a:fld id="{E35988A6-30C3-4CC8-B050-E9B3C73ADD80}" type="slidenum">
              <a:rPr lang="de-DE" smtClean="0"/>
              <a:t>3</a:t>
            </a:fld>
            <a:endParaRPr lang="de-DE" dirty="0"/>
          </a:p>
        </p:txBody>
      </p:sp>
    </p:spTree>
    <p:extLst>
      <p:ext uri="{BB962C8B-B14F-4D97-AF65-F5344CB8AC3E}">
        <p14:creationId xmlns:p14="http://schemas.microsoft.com/office/powerpoint/2010/main" val="37368695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55688" y="1243013"/>
            <a:ext cx="4746625" cy="3355975"/>
          </a:xfrm>
          <a:prstGeom prst="rect">
            <a:avLst/>
          </a:prstGeom>
          <a:noFill/>
          <a:ln w="12700">
            <a:solidFill>
              <a:prstClr val="black"/>
            </a:solidFill>
          </a:ln>
        </p:spPr>
        <p:txBody>
          <a:bodyPr/>
          <a:lstStyle/>
          <a:p>
            <a:endParaRPr lang="en-GB"/>
          </a:p>
        </p:txBody>
      </p:sp>
      <p:sp>
        <p:nvSpPr>
          <p:cNvPr id="3" name="Notizenplatzhalter 2"/>
          <p:cNvSpPr>
            <a:spLocks noGrp="1"/>
          </p:cNvSpPr>
          <p:nvPr>
            <p:ph type="body" idx="1"/>
          </p:nvPr>
        </p:nvSpPr>
        <p:spPr>
          <a:xfrm>
            <a:off x="685801" y="4786364"/>
            <a:ext cx="5486400" cy="3916115"/>
          </a:xfrm>
          <a:prstGeom prst="rect">
            <a:avLst/>
          </a:prstGeom>
        </p:spPr>
        <p:txBody>
          <a:bodyPr lIns="92162" tIns="46081" rIns="92162" bIns="46081"/>
          <a:lstStyle/>
          <a:p>
            <a:endParaRPr lang="en-US" dirty="0"/>
          </a:p>
        </p:txBody>
      </p:sp>
    </p:spTree>
    <p:extLst>
      <p:ext uri="{BB962C8B-B14F-4D97-AF65-F5344CB8AC3E}">
        <p14:creationId xmlns:p14="http://schemas.microsoft.com/office/powerpoint/2010/main" val="13936753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3DF39-6B2E-C29A-0172-0F33DACFF3D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2459C84-5553-AF02-9A8A-0A4058AE61FC}"/>
              </a:ext>
            </a:extLst>
          </p:cNvPr>
          <p:cNvSpPr>
            <a:spLocks noGrp="1" noRot="1" noChangeAspect="1"/>
          </p:cNvSpPr>
          <p:nvPr>
            <p:ph type="sldImg"/>
          </p:nvPr>
        </p:nvSpPr>
        <p:spPr>
          <a:xfrm>
            <a:off x="1055688" y="1243013"/>
            <a:ext cx="4746625" cy="3355975"/>
          </a:xfrm>
          <a:prstGeom prst="rect">
            <a:avLst/>
          </a:prstGeom>
          <a:noFill/>
          <a:ln w="12700">
            <a:solidFill>
              <a:prstClr val="black"/>
            </a:solidFill>
          </a:ln>
        </p:spPr>
        <p:txBody>
          <a:bodyPr/>
          <a:lstStyle/>
          <a:p>
            <a:endParaRPr lang="en-GB"/>
          </a:p>
        </p:txBody>
      </p:sp>
      <p:sp>
        <p:nvSpPr>
          <p:cNvPr id="3" name="Notizenplatzhalter 2">
            <a:extLst>
              <a:ext uri="{FF2B5EF4-FFF2-40B4-BE49-F238E27FC236}">
                <a16:creationId xmlns:a16="http://schemas.microsoft.com/office/drawing/2014/main" id="{ECC8DF15-8356-EC3A-49B4-DDD06B52A976}"/>
              </a:ext>
            </a:extLst>
          </p:cNvPr>
          <p:cNvSpPr>
            <a:spLocks noGrp="1"/>
          </p:cNvSpPr>
          <p:nvPr>
            <p:ph type="body" idx="1"/>
          </p:nvPr>
        </p:nvSpPr>
        <p:spPr>
          <a:xfrm>
            <a:off x="685801" y="4786364"/>
            <a:ext cx="5486400" cy="3916115"/>
          </a:xfrm>
          <a:prstGeom prst="rect">
            <a:avLst/>
          </a:prstGeom>
        </p:spPr>
        <p:txBody>
          <a:bodyPr lIns="92162" tIns="46081" rIns="92162" bIns="46081"/>
          <a:lstStyle/>
          <a:p>
            <a:endParaRPr lang="en-US" dirty="0"/>
          </a:p>
        </p:txBody>
      </p:sp>
    </p:spTree>
    <p:extLst>
      <p:ext uri="{BB962C8B-B14F-4D97-AF65-F5344CB8AC3E}">
        <p14:creationId xmlns:p14="http://schemas.microsoft.com/office/powerpoint/2010/main" val="1069380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55688" y="1243013"/>
            <a:ext cx="4746625" cy="3355975"/>
          </a:xfrm>
          <a:prstGeom prst="rect">
            <a:avLst/>
          </a:prstGeom>
          <a:noFill/>
          <a:ln w="12700">
            <a:solidFill>
              <a:prstClr val="black"/>
            </a:solidFill>
          </a:ln>
        </p:spPr>
        <p:txBody>
          <a:bodyPr/>
          <a:lstStyle/>
          <a:p>
            <a:endParaRPr lang="en-GB"/>
          </a:p>
        </p:txBody>
      </p:sp>
      <p:sp>
        <p:nvSpPr>
          <p:cNvPr id="3" name="Notizenplatzhalter 2"/>
          <p:cNvSpPr>
            <a:spLocks noGrp="1"/>
          </p:cNvSpPr>
          <p:nvPr>
            <p:ph type="body" idx="1"/>
          </p:nvPr>
        </p:nvSpPr>
        <p:spPr>
          <a:xfrm>
            <a:off x="685801" y="4786364"/>
            <a:ext cx="5486400" cy="3916115"/>
          </a:xfrm>
          <a:prstGeom prst="rect">
            <a:avLst/>
          </a:prstGeom>
        </p:spPr>
        <p:txBody>
          <a:bodyPr lIns="92162" tIns="46081" rIns="92162" bIns="46081"/>
          <a:lstStyle/>
          <a:p>
            <a:endParaRPr lang="en-US" dirty="0"/>
          </a:p>
        </p:txBody>
      </p:sp>
    </p:spTree>
    <p:extLst>
      <p:ext uri="{BB962C8B-B14F-4D97-AF65-F5344CB8AC3E}">
        <p14:creationId xmlns:p14="http://schemas.microsoft.com/office/powerpoint/2010/main" val="482671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9A681-533C-AFA2-177E-4D20268F4FB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D612454-37BC-4022-2D3E-5B3DF207B3D4}"/>
              </a:ext>
            </a:extLst>
          </p:cNvPr>
          <p:cNvSpPr>
            <a:spLocks noGrp="1" noRot="1" noChangeAspect="1"/>
          </p:cNvSpPr>
          <p:nvPr>
            <p:ph type="sldImg"/>
          </p:nvPr>
        </p:nvSpPr>
        <p:spPr>
          <a:xfrm>
            <a:off x="1055688" y="1243013"/>
            <a:ext cx="4746625" cy="3355975"/>
          </a:xfrm>
          <a:prstGeom prst="rect">
            <a:avLst/>
          </a:prstGeom>
        </p:spPr>
        <p:txBody>
          <a:bodyPr/>
          <a:lstStyle/>
          <a:p>
            <a:endParaRPr lang="en-GB"/>
          </a:p>
        </p:txBody>
      </p:sp>
      <p:sp>
        <p:nvSpPr>
          <p:cNvPr id="3" name="Notizenplatzhalter 2">
            <a:extLst>
              <a:ext uri="{FF2B5EF4-FFF2-40B4-BE49-F238E27FC236}">
                <a16:creationId xmlns:a16="http://schemas.microsoft.com/office/drawing/2014/main" id="{5EF893D4-E11C-2CC2-60EC-A39251D2B3CA}"/>
              </a:ext>
            </a:extLst>
          </p:cNvPr>
          <p:cNvSpPr>
            <a:spLocks noGrp="1"/>
          </p:cNvSpPr>
          <p:nvPr>
            <p:ph type="body" idx="1"/>
          </p:nvPr>
        </p:nvSpPr>
        <p:spPr>
          <a:xfrm>
            <a:off x="685801" y="4786362"/>
            <a:ext cx="5486400" cy="3916116"/>
          </a:xfrm>
          <a:prstGeom prst="rect">
            <a:avLst/>
          </a:prstGeom>
        </p:spPr>
        <p:txBody>
          <a:bodyPr lIns="92162" tIns="46081" rIns="92162" bIns="46081"/>
          <a:lstStyle/>
          <a:p>
            <a:endParaRPr lang="de-DE" noProof="0" dirty="0"/>
          </a:p>
        </p:txBody>
      </p:sp>
      <p:sp>
        <p:nvSpPr>
          <p:cNvPr id="4" name="Foliennummernplatzhalter 3">
            <a:extLst>
              <a:ext uri="{FF2B5EF4-FFF2-40B4-BE49-F238E27FC236}">
                <a16:creationId xmlns:a16="http://schemas.microsoft.com/office/drawing/2014/main" id="{BDBEA4BB-1E77-9858-C166-51B38D683C15}"/>
              </a:ext>
            </a:extLst>
          </p:cNvPr>
          <p:cNvSpPr>
            <a:spLocks noGrp="1"/>
          </p:cNvSpPr>
          <p:nvPr>
            <p:ph type="sldNum" sz="quarter" idx="10"/>
          </p:nvPr>
        </p:nvSpPr>
        <p:spPr>
          <a:xfrm>
            <a:off x="3884614" y="9446680"/>
            <a:ext cx="2971800" cy="499011"/>
          </a:xfrm>
          <a:prstGeom prst="rect">
            <a:avLst/>
          </a:prstGeom>
        </p:spPr>
        <p:txBody>
          <a:bodyPr lIns="92162" tIns="46081" rIns="92162" bIns="46081"/>
          <a:lstStyle/>
          <a:p>
            <a:fld id="{E35988A6-30C3-4CC8-B050-E9B3C73ADD80}" type="slidenum">
              <a:rPr lang="de-DE" smtClean="0"/>
              <a:t>4</a:t>
            </a:fld>
            <a:endParaRPr lang="de-DE" dirty="0"/>
          </a:p>
        </p:txBody>
      </p:sp>
    </p:spTree>
    <p:extLst>
      <p:ext uri="{BB962C8B-B14F-4D97-AF65-F5344CB8AC3E}">
        <p14:creationId xmlns:p14="http://schemas.microsoft.com/office/powerpoint/2010/main" val="2101449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84085-85A5-8B4F-289A-E8F4500B4CA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ABFB5D6-E20E-3C25-468A-252D169EA9D1}"/>
              </a:ext>
            </a:extLst>
          </p:cNvPr>
          <p:cNvSpPr>
            <a:spLocks noGrp="1" noRot="1" noChangeAspect="1"/>
          </p:cNvSpPr>
          <p:nvPr>
            <p:ph type="sldImg"/>
          </p:nvPr>
        </p:nvSpPr>
        <p:spPr>
          <a:xfrm>
            <a:off x="1055688" y="1243013"/>
            <a:ext cx="4746625" cy="3355975"/>
          </a:xfrm>
          <a:prstGeom prst="rect">
            <a:avLst/>
          </a:prstGeom>
        </p:spPr>
        <p:txBody>
          <a:bodyPr/>
          <a:lstStyle/>
          <a:p>
            <a:endParaRPr lang="en-GB"/>
          </a:p>
        </p:txBody>
      </p:sp>
      <p:sp>
        <p:nvSpPr>
          <p:cNvPr id="3" name="Notizenplatzhalter 2">
            <a:extLst>
              <a:ext uri="{FF2B5EF4-FFF2-40B4-BE49-F238E27FC236}">
                <a16:creationId xmlns:a16="http://schemas.microsoft.com/office/drawing/2014/main" id="{775A3585-D4FC-903B-85A8-91E814473944}"/>
              </a:ext>
            </a:extLst>
          </p:cNvPr>
          <p:cNvSpPr>
            <a:spLocks noGrp="1"/>
          </p:cNvSpPr>
          <p:nvPr>
            <p:ph type="body" idx="1"/>
          </p:nvPr>
        </p:nvSpPr>
        <p:spPr>
          <a:xfrm>
            <a:off x="685801" y="4786362"/>
            <a:ext cx="5486400" cy="3916116"/>
          </a:xfrm>
          <a:prstGeom prst="rect">
            <a:avLst/>
          </a:prstGeom>
        </p:spPr>
        <p:txBody>
          <a:bodyPr lIns="92162" tIns="46081" rIns="92162" bIns="46081"/>
          <a:lstStyle/>
          <a:p>
            <a:endParaRPr lang="de-DE" noProof="0" dirty="0"/>
          </a:p>
        </p:txBody>
      </p:sp>
      <p:sp>
        <p:nvSpPr>
          <p:cNvPr id="4" name="Foliennummernplatzhalter 3">
            <a:extLst>
              <a:ext uri="{FF2B5EF4-FFF2-40B4-BE49-F238E27FC236}">
                <a16:creationId xmlns:a16="http://schemas.microsoft.com/office/drawing/2014/main" id="{F9E92FF1-03B9-DCB5-D07A-948DB06DCB2D}"/>
              </a:ext>
            </a:extLst>
          </p:cNvPr>
          <p:cNvSpPr>
            <a:spLocks noGrp="1"/>
          </p:cNvSpPr>
          <p:nvPr>
            <p:ph type="sldNum" sz="quarter" idx="10"/>
          </p:nvPr>
        </p:nvSpPr>
        <p:spPr>
          <a:xfrm>
            <a:off x="3884614" y="9446680"/>
            <a:ext cx="2971800" cy="499011"/>
          </a:xfrm>
          <a:prstGeom prst="rect">
            <a:avLst/>
          </a:prstGeom>
        </p:spPr>
        <p:txBody>
          <a:bodyPr lIns="92162" tIns="46081" rIns="92162" bIns="46081"/>
          <a:lstStyle/>
          <a:p>
            <a:fld id="{E35988A6-30C3-4CC8-B050-E9B3C73ADD80}" type="slidenum">
              <a:rPr lang="de-DE" smtClean="0"/>
              <a:t>5</a:t>
            </a:fld>
            <a:endParaRPr lang="de-DE"/>
          </a:p>
        </p:txBody>
      </p:sp>
    </p:spTree>
    <p:extLst>
      <p:ext uri="{BB962C8B-B14F-4D97-AF65-F5344CB8AC3E}">
        <p14:creationId xmlns:p14="http://schemas.microsoft.com/office/powerpoint/2010/main" val="1846191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7AC35-4635-16B0-48D8-BADF0CD0B22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AB90E2D-CBB6-5A66-B26C-7A3EA6CA4856}"/>
              </a:ext>
            </a:extLst>
          </p:cNvPr>
          <p:cNvSpPr>
            <a:spLocks noGrp="1" noRot="1" noChangeAspect="1"/>
          </p:cNvSpPr>
          <p:nvPr>
            <p:ph type="sldImg"/>
          </p:nvPr>
        </p:nvSpPr>
        <p:spPr>
          <a:xfrm>
            <a:off x="1055688" y="1243013"/>
            <a:ext cx="4746625" cy="3355975"/>
          </a:xfrm>
          <a:prstGeom prst="rect">
            <a:avLst/>
          </a:prstGeom>
        </p:spPr>
        <p:txBody>
          <a:bodyPr/>
          <a:lstStyle/>
          <a:p>
            <a:endParaRPr lang="en-GB"/>
          </a:p>
        </p:txBody>
      </p:sp>
      <p:sp>
        <p:nvSpPr>
          <p:cNvPr id="3" name="Notizenplatzhalter 2">
            <a:extLst>
              <a:ext uri="{FF2B5EF4-FFF2-40B4-BE49-F238E27FC236}">
                <a16:creationId xmlns:a16="http://schemas.microsoft.com/office/drawing/2014/main" id="{158E3FF0-2118-1F98-AE22-2DF98B2D9272}"/>
              </a:ext>
            </a:extLst>
          </p:cNvPr>
          <p:cNvSpPr>
            <a:spLocks noGrp="1"/>
          </p:cNvSpPr>
          <p:nvPr>
            <p:ph type="body" idx="1"/>
          </p:nvPr>
        </p:nvSpPr>
        <p:spPr>
          <a:xfrm>
            <a:off x="685801" y="4786362"/>
            <a:ext cx="5486400" cy="3916116"/>
          </a:xfrm>
          <a:prstGeom prst="rect">
            <a:avLst/>
          </a:prstGeom>
        </p:spPr>
        <p:txBody>
          <a:bodyPr lIns="92162" tIns="46081" rIns="92162" bIns="46081"/>
          <a:lstStyle/>
          <a:p>
            <a:endParaRPr lang="de-DE" noProof="0" dirty="0"/>
          </a:p>
        </p:txBody>
      </p:sp>
      <p:sp>
        <p:nvSpPr>
          <p:cNvPr id="4" name="Foliennummernplatzhalter 3">
            <a:extLst>
              <a:ext uri="{FF2B5EF4-FFF2-40B4-BE49-F238E27FC236}">
                <a16:creationId xmlns:a16="http://schemas.microsoft.com/office/drawing/2014/main" id="{43EF0707-6F45-D5D3-1879-3F8A3028AFB0}"/>
              </a:ext>
            </a:extLst>
          </p:cNvPr>
          <p:cNvSpPr>
            <a:spLocks noGrp="1"/>
          </p:cNvSpPr>
          <p:nvPr>
            <p:ph type="sldNum" sz="quarter" idx="10"/>
          </p:nvPr>
        </p:nvSpPr>
        <p:spPr>
          <a:xfrm>
            <a:off x="3884614" y="9446680"/>
            <a:ext cx="2971800" cy="499011"/>
          </a:xfrm>
          <a:prstGeom prst="rect">
            <a:avLst/>
          </a:prstGeom>
        </p:spPr>
        <p:txBody>
          <a:bodyPr lIns="92162" tIns="46081" rIns="92162" bIns="46081"/>
          <a:lstStyle/>
          <a:p>
            <a:fld id="{E35988A6-30C3-4CC8-B050-E9B3C73ADD80}" type="slidenum">
              <a:rPr lang="de-DE" smtClean="0"/>
              <a:t>6</a:t>
            </a:fld>
            <a:endParaRPr lang="de-DE"/>
          </a:p>
        </p:txBody>
      </p:sp>
    </p:spTree>
    <p:extLst>
      <p:ext uri="{BB962C8B-B14F-4D97-AF65-F5344CB8AC3E}">
        <p14:creationId xmlns:p14="http://schemas.microsoft.com/office/powerpoint/2010/main" val="4261820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64550-FD51-F6D3-D1C1-88817815521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14ED5EB-56FE-DE0F-5358-235410A8EF37}"/>
              </a:ext>
            </a:extLst>
          </p:cNvPr>
          <p:cNvSpPr>
            <a:spLocks noGrp="1" noRot="1" noChangeAspect="1"/>
          </p:cNvSpPr>
          <p:nvPr>
            <p:ph type="sldImg"/>
          </p:nvPr>
        </p:nvSpPr>
        <p:spPr>
          <a:xfrm>
            <a:off x="1055688" y="1243013"/>
            <a:ext cx="4746625" cy="3355975"/>
          </a:xfrm>
          <a:prstGeom prst="rect">
            <a:avLst/>
          </a:prstGeom>
        </p:spPr>
        <p:txBody>
          <a:bodyPr/>
          <a:lstStyle/>
          <a:p>
            <a:endParaRPr lang="en-GB"/>
          </a:p>
        </p:txBody>
      </p:sp>
      <p:sp>
        <p:nvSpPr>
          <p:cNvPr id="3" name="Notizenplatzhalter 2">
            <a:extLst>
              <a:ext uri="{FF2B5EF4-FFF2-40B4-BE49-F238E27FC236}">
                <a16:creationId xmlns:a16="http://schemas.microsoft.com/office/drawing/2014/main" id="{F51A3E0F-C77D-C6D0-65CA-346E9BE63CF5}"/>
              </a:ext>
            </a:extLst>
          </p:cNvPr>
          <p:cNvSpPr>
            <a:spLocks noGrp="1"/>
          </p:cNvSpPr>
          <p:nvPr>
            <p:ph type="body" idx="1"/>
          </p:nvPr>
        </p:nvSpPr>
        <p:spPr>
          <a:xfrm>
            <a:off x="685801" y="4786362"/>
            <a:ext cx="5486400" cy="3916116"/>
          </a:xfrm>
          <a:prstGeom prst="rect">
            <a:avLst/>
          </a:prstGeom>
        </p:spPr>
        <p:txBody>
          <a:bodyPr lIns="92162" tIns="46081" rIns="92162" bIns="46081"/>
          <a:lstStyle/>
          <a:p>
            <a:endParaRPr lang="de-DE" noProof="0" dirty="0"/>
          </a:p>
        </p:txBody>
      </p:sp>
      <p:sp>
        <p:nvSpPr>
          <p:cNvPr id="4" name="Foliennummernplatzhalter 3">
            <a:extLst>
              <a:ext uri="{FF2B5EF4-FFF2-40B4-BE49-F238E27FC236}">
                <a16:creationId xmlns:a16="http://schemas.microsoft.com/office/drawing/2014/main" id="{0E9909FA-98C5-92BC-B1B6-6551591A47A4}"/>
              </a:ext>
            </a:extLst>
          </p:cNvPr>
          <p:cNvSpPr>
            <a:spLocks noGrp="1"/>
          </p:cNvSpPr>
          <p:nvPr>
            <p:ph type="sldNum" sz="quarter" idx="10"/>
          </p:nvPr>
        </p:nvSpPr>
        <p:spPr>
          <a:xfrm>
            <a:off x="3884614" y="9446680"/>
            <a:ext cx="2971800" cy="499011"/>
          </a:xfrm>
          <a:prstGeom prst="rect">
            <a:avLst/>
          </a:prstGeom>
        </p:spPr>
        <p:txBody>
          <a:bodyPr lIns="92162" tIns="46081" rIns="92162" bIns="46081"/>
          <a:lstStyle/>
          <a:p>
            <a:fld id="{E35988A6-30C3-4CC8-B050-E9B3C73ADD80}" type="slidenum">
              <a:rPr lang="de-DE" smtClean="0"/>
              <a:t>7</a:t>
            </a:fld>
            <a:endParaRPr lang="de-DE"/>
          </a:p>
        </p:txBody>
      </p:sp>
    </p:spTree>
    <p:extLst>
      <p:ext uri="{BB962C8B-B14F-4D97-AF65-F5344CB8AC3E}">
        <p14:creationId xmlns:p14="http://schemas.microsoft.com/office/powerpoint/2010/main" val="2648552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64550-FD51-F6D3-D1C1-88817815521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14ED5EB-56FE-DE0F-5358-235410A8EF37}"/>
              </a:ext>
            </a:extLst>
          </p:cNvPr>
          <p:cNvSpPr>
            <a:spLocks noGrp="1" noRot="1" noChangeAspect="1"/>
          </p:cNvSpPr>
          <p:nvPr>
            <p:ph type="sldImg"/>
          </p:nvPr>
        </p:nvSpPr>
        <p:spPr>
          <a:xfrm>
            <a:off x="1055688" y="1243013"/>
            <a:ext cx="4746625" cy="3355975"/>
          </a:xfrm>
          <a:prstGeom prst="rect">
            <a:avLst/>
          </a:prstGeom>
        </p:spPr>
        <p:txBody>
          <a:bodyPr/>
          <a:lstStyle/>
          <a:p>
            <a:endParaRPr lang="en-GB"/>
          </a:p>
        </p:txBody>
      </p:sp>
      <p:sp>
        <p:nvSpPr>
          <p:cNvPr id="3" name="Notizenplatzhalter 2">
            <a:extLst>
              <a:ext uri="{FF2B5EF4-FFF2-40B4-BE49-F238E27FC236}">
                <a16:creationId xmlns:a16="http://schemas.microsoft.com/office/drawing/2014/main" id="{F51A3E0F-C77D-C6D0-65CA-346E9BE63CF5}"/>
              </a:ext>
            </a:extLst>
          </p:cNvPr>
          <p:cNvSpPr>
            <a:spLocks noGrp="1"/>
          </p:cNvSpPr>
          <p:nvPr>
            <p:ph type="body" idx="1"/>
          </p:nvPr>
        </p:nvSpPr>
        <p:spPr>
          <a:xfrm>
            <a:off x="685801" y="4786362"/>
            <a:ext cx="5486400" cy="3916116"/>
          </a:xfrm>
          <a:prstGeom prst="rect">
            <a:avLst/>
          </a:prstGeom>
        </p:spPr>
        <p:txBody>
          <a:bodyPr lIns="92162" tIns="46081" rIns="92162" bIns="46081"/>
          <a:lstStyle/>
          <a:p>
            <a:endParaRPr lang="de-DE" noProof="0" dirty="0"/>
          </a:p>
        </p:txBody>
      </p:sp>
      <p:sp>
        <p:nvSpPr>
          <p:cNvPr id="4" name="Foliennummernplatzhalter 3">
            <a:extLst>
              <a:ext uri="{FF2B5EF4-FFF2-40B4-BE49-F238E27FC236}">
                <a16:creationId xmlns:a16="http://schemas.microsoft.com/office/drawing/2014/main" id="{0E9909FA-98C5-92BC-B1B6-6551591A47A4}"/>
              </a:ext>
            </a:extLst>
          </p:cNvPr>
          <p:cNvSpPr>
            <a:spLocks noGrp="1"/>
          </p:cNvSpPr>
          <p:nvPr>
            <p:ph type="sldNum" sz="quarter" idx="10"/>
          </p:nvPr>
        </p:nvSpPr>
        <p:spPr>
          <a:xfrm>
            <a:off x="3884614" y="9446680"/>
            <a:ext cx="2971800" cy="499011"/>
          </a:xfrm>
          <a:prstGeom prst="rect">
            <a:avLst/>
          </a:prstGeom>
        </p:spPr>
        <p:txBody>
          <a:bodyPr lIns="92162" tIns="46081" rIns="92162" bIns="46081"/>
          <a:lstStyle/>
          <a:p>
            <a:fld id="{E35988A6-30C3-4CC8-B050-E9B3C73ADD80}" type="slidenum">
              <a:rPr lang="de-DE" smtClean="0"/>
              <a:t>8</a:t>
            </a:fld>
            <a:endParaRPr lang="de-DE"/>
          </a:p>
        </p:txBody>
      </p:sp>
    </p:spTree>
    <p:extLst>
      <p:ext uri="{BB962C8B-B14F-4D97-AF65-F5344CB8AC3E}">
        <p14:creationId xmlns:p14="http://schemas.microsoft.com/office/powerpoint/2010/main" val="647621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64550-FD51-F6D3-D1C1-88817815521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14ED5EB-56FE-DE0F-5358-235410A8EF37}"/>
              </a:ext>
            </a:extLst>
          </p:cNvPr>
          <p:cNvSpPr>
            <a:spLocks noGrp="1" noRot="1" noChangeAspect="1"/>
          </p:cNvSpPr>
          <p:nvPr>
            <p:ph type="sldImg"/>
          </p:nvPr>
        </p:nvSpPr>
        <p:spPr>
          <a:xfrm>
            <a:off x="1055688" y="1243013"/>
            <a:ext cx="4746625" cy="3355975"/>
          </a:xfrm>
          <a:prstGeom prst="rect">
            <a:avLst/>
          </a:prstGeom>
        </p:spPr>
        <p:txBody>
          <a:bodyPr/>
          <a:lstStyle/>
          <a:p>
            <a:endParaRPr lang="en-GB"/>
          </a:p>
        </p:txBody>
      </p:sp>
      <p:sp>
        <p:nvSpPr>
          <p:cNvPr id="3" name="Notizenplatzhalter 2">
            <a:extLst>
              <a:ext uri="{FF2B5EF4-FFF2-40B4-BE49-F238E27FC236}">
                <a16:creationId xmlns:a16="http://schemas.microsoft.com/office/drawing/2014/main" id="{F51A3E0F-C77D-C6D0-65CA-346E9BE63CF5}"/>
              </a:ext>
            </a:extLst>
          </p:cNvPr>
          <p:cNvSpPr>
            <a:spLocks noGrp="1"/>
          </p:cNvSpPr>
          <p:nvPr>
            <p:ph type="body" idx="1"/>
          </p:nvPr>
        </p:nvSpPr>
        <p:spPr>
          <a:xfrm>
            <a:off x="685801" y="4786362"/>
            <a:ext cx="5486400" cy="3916116"/>
          </a:xfrm>
          <a:prstGeom prst="rect">
            <a:avLst/>
          </a:prstGeom>
        </p:spPr>
        <p:txBody>
          <a:bodyPr lIns="92162" tIns="46081" rIns="92162" bIns="46081"/>
          <a:lstStyle/>
          <a:p>
            <a:endParaRPr lang="de-DE" noProof="0" dirty="0"/>
          </a:p>
        </p:txBody>
      </p:sp>
      <p:sp>
        <p:nvSpPr>
          <p:cNvPr id="4" name="Foliennummernplatzhalter 3">
            <a:extLst>
              <a:ext uri="{FF2B5EF4-FFF2-40B4-BE49-F238E27FC236}">
                <a16:creationId xmlns:a16="http://schemas.microsoft.com/office/drawing/2014/main" id="{0E9909FA-98C5-92BC-B1B6-6551591A47A4}"/>
              </a:ext>
            </a:extLst>
          </p:cNvPr>
          <p:cNvSpPr>
            <a:spLocks noGrp="1"/>
          </p:cNvSpPr>
          <p:nvPr>
            <p:ph type="sldNum" sz="quarter" idx="10"/>
          </p:nvPr>
        </p:nvSpPr>
        <p:spPr>
          <a:xfrm>
            <a:off x="3884614" y="9446680"/>
            <a:ext cx="2971800" cy="499011"/>
          </a:xfrm>
          <a:prstGeom prst="rect">
            <a:avLst/>
          </a:prstGeom>
        </p:spPr>
        <p:txBody>
          <a:bodyPr lIns="92162" tIns="46081" rIns="92162" bIns="46081"/>
          <a:lstStyle/>
          <a:p>
            <a:fld id="{E35988A6-30C3-4CC8-B050-E9B3C73ADD80}" type="slidenum">
              <a:rPr lang="de-DE" smtClean="0"/>
              <a:t>9</a:t>
            </a:fld>
            <a:endParaRPr lang="de-DE"/>
          </a:p>
        </p:txBody>
      </p:sp>
    </p:spTree>
    <p:extLst>
      <p:ext uri="{BB962C8B-B14F-4D97-AF65-F5344CB8AC3E}">
        <p14:creationId xmlns:p14="http://schemas.microsoft.com/office/powerpoint/2010/main" val="3183704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cxnSp>
        <p:nvCxnSpPr>
          <p:cNvPr id="10" name="Gerader Verbinder 9"/>
          <p:cNvCxnSpPr>
            <a:cxnSpLocks/>
          </p:cNvCxnSpPr>
          <p:nvPr userDrawn="1"/>
        </p:nvCxnSpPr>
        <p:spPr>
          <a:xfrm>
            <a:off x="900000" y="514800"/>
            <a:ext cx="7596000" cy="0"/>
          </a:xfrm>
          <a:prstGeom prst="line">
            <a:avLst/>
          </a:prstGeom>
          <a:ln w="22225">
            <a:solidFill>
              <a:srgbClr val="637D96"/>
            </a:solidFill>
          </a:ln>
        </p:spPr>
        <p:style>
          <a:lnRef idx="1">
            <a:schemeClr val="accent1"/>
          </a:lnRef>
          <a:fillRef idx="0">
            <a:schemeClr val="accent1"/>
          </a:fillRef>
          <a:effectRef idx="0">
            <a:schemeClr val="accent1"/>
          </a:effectRef>
          <a:fontRef idx="minor">
            <a:schemeClr val="tx1"/>
          </a:fontRef>
        </p:style>
      </p:cxnSp>
      <p:cxnSp>
        <p:nvCxnSpPr>
          <p:cNvPr id="6" name="Gerader Verbinder 5"/>
          <p:cNvCxnSpPr/>
          <p:nvPr userDrawn="1"/>
        </p:nvCxnSpPr>
        <p:spPr>
          <a:xfrm>
            <a:off x="0" y="7128000"/>
            <a:ext cx="10692000" cy="0"/>
          </a:xfrm>
          <a:prstGeom prst="line">
            <a:avLst/>
          </a:prstGeom>
          <a:ln w="25400">
            <a:solidFill>
              <a:srgbClr val="637D96"/>
            </a:solidFill>
          </a:ln>
        </p:spPr>
        <p:style>
          <a:lnRef idx="1">
            <a:schemeClr val="accent1"/>
          </a:lnRef>
          <a:fillRef idx="0">
            <a:schemeClr val="accent1"/>
          </a:fillRef>
          <a:effectRef idx="0">
            <a:schemeClr val="accent1"/>
          </a:effectRef>
          <a:fontRef idx="minor">
            <a:schemeClr val="tx1"/>
          </a:fontRef>
        </p:style>
      </p:cxnSp>
      <p:sp>
        <p:nvSpPr>
          <p:cNvPr id="2" name="Textfeld 1"/>
          <p:cNvSpPr txBox="1"/>
          <p:nvPr userDrawn="1"/>
        </p:nvSpPr>
        <p:spPr>
          <a:xfrm>
            <a:off x="8387864" y="7205779"/>
            <a:ext cx="2448272" cy="246221"/>
          </a:xfrm>
          <a:prstGeom prst="rect">
            <a:avLst/>
          </a:prstGeom>
          <a:noFill/>
        </p:spPr>
        <p:txBody>
          <a:bodyPr wrap="square" rtlCol="0">
            <a:spAutoFit/>
          </a:bodyPr>
          <a:lstStyle/>
          <a:p>
            <a:r>
              <a:rPr lang="en-US" sz="1000" baseline="0" dirty="0">
                <a:solidFill>
                  <a:schemeClr val="bg2">
                    <a:lumMod val="50000"/>
                  </a:schemeClr>
                </a:solidFill>
                <a:latin typeface="Arial" panose="020B0604020202020204" pitchFamily="34" charset="0"/>
                <a:cs typeface="Arial" panose="020B0604020202020204" pitchFamily="34" charset="0"/>
              </a:rPr>
              <a:t>© 2026 Dieter Kemmerer-Fleckenstein</a:t>
            </a:r>
            <a:endParaRPr lang="en-US" sz="1000" dirty="0">
              <a:solidFill>
                <a:schemeClr val="bg2">
                  <a:lumMod val="50000"/>
                </a:schemeClr>
              </a:solidFill>
              <a:latin typeface="Arial" panose="020B0604020202020204" pitchFamily="34" charset="0"/>
              <a:cs typeface="Arial" panose="020B0604020202020204" pitchFamily="34" charset="0"/>
            </a:endParaRPr>
          </a:p>
        </p:txBody>
      </p:sp>
      <p:sp>
        <p:nvSpPr>
          <p:cNvPr id="7" name="Textfeld 6"/>
          <p:cNvSpPr txBox="1"/>
          <p:nvPr userDrawn="1"/>
        </p:nvSpPr>
        <p:spPr>
          <a:xfrm>
            <a:off x="8532000" y="360000"/>
            <a:ext cx="2160000" cy="338554"/>
          </a:xfrm>
          <a:prstGeom prst="rect">
            <a:avLst/>
          </a:prstGeom>
          <a:noFill/>
        </p:spPr>
        <p:txBody>
          <a:bodyPr wrap="square" rtlCol="0">
            <a:spAutoFit/>
          </a:bodyPr>
          <a:lstStyle/>
          <a:p>
            <a:pPr algn="ctr"/>
            <a:r>
              <a:rPr lang="de-DE" sz="1600" b="1" cap="small" baseline="0" noProof="0" dirty="0">
                <a:solidFill>
                  <a:srgbClr val="637D96"/>
                </a:solidFill>
                <a:latin typeface="Arial" panose="020B0604020202020204" pitchFamily="34" charset="0"/>
                <a:cs typeface="Arial" panose="020B0604020202020204" pitchFamily="34" charset="0"/>
              </a:rPr>
              <a:t>Top-down</a:t>
            </a:r>
            <a:r>
              <a:rPr lang="en-US" sz="1600" b="1" cap="small" baseline="0" dirty="0">
                <a:solidFill>
                  <a:srgbClr val="637D96"/>
                </a:solidFill>
                <a:latin typeface="Arial" panose="020B0604020202020204" pitchFamily="34" charset="0"/>
                <a:cs typeface="Arial" panose="020B0604020202020204" pitchFamily="34" charset="0"/>
              </a:rPr>
              <a:t> </a:t>
            </a:r>
            <a:r>
              <a:rPr lang="de-DE" sz="1600" b="1" cap="small" baseline="0" noProof="0" dirty="0">
                <a:solidFill>
                  <a:srgbClr val="637D96"/>
                </a:solidFill>
                <a:latin typeface="Arial" panose="020B0604020202020204" pitchFamily="34" charset="0"/>
                <a:cs typeface="Arial" panose="020B0604020202020204" pitchFamily="34" charset="0"/>
              </a:rPr>
              <a:t>Design</a:t>
            </a:r>
          </a:p>
        </p:txBody>
      </p:sp>
      <p:sp>
        <p:nvSpPr>
          <p:cNvPr id="12" name="Foliennummernplatzhalter 11"/>
          <p:cNvSpPr>
            <a:spLocks noGrp="1"/>
          </p:cNvSpPr>
          <p:nvPr>
            <p:ph type="sldNum" sz="quarter" idx="12"/>
          </p:nvPr>
        </p:nvSpPr>
        <p:spPr>
          <a:xfrm>
            <a:off x="5040000" y="7200000"/>
            <a:ext cx="720000" cy="252000"/>
          </a:xfrm>
        </p:spPr>
        <p:txBody>
          <a:bodyPr/>
          <a:lstStyle>
            <a:lvl1pPr algn="ctr">
              <a:defRPr sz="1200">
                <a:solidFill>
                  <a:schemeClr val="bg2">
                    <a:lumMod val="50000"/>
                  </a:schemeClr>
                </a:solidFill>
                <a:latin typeface="Arial" panose="020B0604020202020204" pitchFamily="34" charset="0"/>
                <a:cs typeface="Arial" panose="020B0604020202020204" pitchFamily="34" charset="0"/>
              </a:defRPr>
            </a:lvl1pPr>
          </a:lstStyle>
          <a:p>
            <a:fld id="{AEE5323D-B9DC-4232-9D2E-366F3F7EE02F}" type="slidenum">
              <a:rPr lang="de-DE" smtClean="0"/>
              <a:pPr/>
              <a:t>‹Nr.›</a:t>
            </a:fld>
            <a:endParaRPr lang="de-DE" dirty="0"/>
          </a:p>
        </p:txBody>
      </p:sp>
      <p:grpSp>
        <p:nvGrpSpPr>
          <p:cNvPr id="4" name="Gruppieren 3">
            <a:extLst>
              <a:ext uri="{FF2B5EF4-FFF2-40B4-BE49-F238E27FC236}">
                <a16:creationId xmlns:a16="http://schemas.microsoft.com/office/drawing/2014/main" id="{2455FFF9-76BC-B31B-BDAE-2B51C8C8E23C}"/>
              </a:ext>
            </a:extLst>
          </p:cNvPr>
          <p:cNvGrpSpPr/>
          <p:nvPr userDrawn="1"/>
        </p:nvGrpSpPr>
        <p:grpSpPr>
          <a:xfrm>
            <a:off x="180000" y="180000"/>
            <a:ext cx="1872000" cy="790887"/>
            <a:chOff x="2141550" y="2591705"/>
            <a:chExt cx="1872000" cy="790887"/>
          </a:xfrm>
        </p:grpSpPr>
        <p:sp>
          <p:nvSpPr>
            <p:cNvPr id="5" name="Rechteck 4">
              <a:extLst>
                <a:ext uri="{FF2B5EF4-FFF2-40B4-BE49-F238E27FC236}">
                  <a16:creationId xmlns:a16="http://schemas.microsoft.com/office/drawing/2014/main" id="{A072BBC5-B20A-CAC2-4CF7-CAA6E97C3544}"/>
                </a:ext>
              </a:extLst>
            </p:cNvPr>
            <p:cNvSpPr>
              <a:spLocks noChangeAspect="1"/>
            </p:cNvSpPr>
            <p:nvPr/>
          </p:nvSpPr>
          <p:spPr>
            <a:xfrm>
              <a:off x="2141550" y="2591705"/>
              <a:ext cx="720000" cy="720000"/>
            </a:xfrm>
            <a:prstGeom prst="rect">
              <a:avLst/>
            </a:prstGeom>
            <a:noFill/>
            <a:ln w="22225">
              <a:solidFill>
                <a:srgbClr val="637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hteck 8">
              <a:extLst>
                <a:ext uri="{FF2B5EF4-FFF2-40B4-BE49-F238E27FC236}">
                  <a16:creationId xmlns:a16="http://schemas.microsoft.com/office/drawing/2014/main" id="{237B7215-CF20-53D4-96EE-69A35F0CCB44}"/>
                </a:ext>
              </a:extLst>
            </p:cNvPr>
            <p:cNvSpPr/>
            <p:nvPr/>
          </p:nvSpPr>
          <p:spPr>
            <a:xfrm>
              <a:off x="2321550" y="2699705"/>
              <a:ext cx="540000" cy="252000"/>
            </a:xfrm>
            <a:prstGeom prst="rect">
              <a:avLst/>
            </a:prstGeom>
            <a:solidFill>
              <a:srgbClr val="637D96">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r"/>
              <a:r>
                <a:rPr lang="en-US" sz="1400" b="1" dirty="0">
                  <a:latin typeface="Arial" panose="020B0604020202020204" pitchFamily="34" charset="0"/>
                  <a:cs typeface="Arial" panose="020B0604020202020204" pitchFamily="34" charset="0"/>
                </a:rPr>
                <a:t>ING</a:t>
              </a:r>
            </a:p>
          </p:txBody>
        </p:sp>
        <p:sp>
          <p:nvSpPr>
            <p:cNvPr id="18" name="Gleichschenkliges Dreieck 17">
              <a:extLst>
                <a:ext uri="{FF2B5EF4-FFF2-40B4-BE49-F238E27FC236}">
                  <a16:creationId xmlns:a16="http://schemas.microsoft.com/office/drawing/2014/main" id="{648B7ECB-F450-7758-F6CB-7F4FC671AF20}"/>
                </a:ext>
              </a:extLst>
            </p:cNvPr>
            <p:cNvSpPr>
              <a:spLocks noChangeAspect="1"/>
            </p:cNvSpPr>
            <p:nvPr/>
          </p:nvSpPr>
          <p:spPr>
            <a:xfrm rot="5400000">
              <a:off x="2321550" y="2987705"/>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feld 18">
              <a:extLst>
                <a:ext uri="{FF2B5EF4-FFF2-40B4-BE49-F238E27FC236}">
                  <a16:creationId xmlns:a16="http://schemas.microsoft.com/office/drawing/2014/main" id="{F8B31125-8986-75C7-61C3-CF8DC16D5D5B}"/>
                </a:ext>
              </a:extLst>
            </p:cNvPr>
            <p:cNvSpPr txBox="1"/>
            <p:nvPr/>
          </p:nvSpPr>
          <p:spPr>
            <a:xfrm>
              <a:off x="2376000" y="2933983"/>
              <a:ext cx="485550" cy="215444"/>
            </a:xfrm>
            <a:prstGeom prst="rect">
              <a:avLst/>
            </a:prstGeom>
            <a:noFill/>
          </p:spPr>
          <p:txBody>
            <a:bodyPr wrap="square" rtlCol="0" anchor="ctr" anchorCtr="0">
              <a:spAutoFit/>
            </a:bodyPr>
            <a:lstStyle/>
            <a:p>
              <a:r>
                <a:rPr lang="en-US" sz="800" b="1" dirty="0">
                  <a:solidFill>
                    <a:srgbClr val="637D96"/>
                  </a:solidFill>
                  <a:latin typeface="Arial" panose="020B0604020202020204" pitchFamily="34" charset="0"/>
                  <a:cs typeface="Arial" panose="020B0604020202020204" pitchFamily="34" charset="0"/>
                </a:rPr>
                <a:t>BÜRO</a:t>
              </a:r>
            </a:p>
          </p:txBody>
        </p:sp>
        <p:sp>
          <p:nvSpPr>
            <p:cNvPr id="20" name="Ellipse 19">
              <a:extLst>
                <a:ext uri="{FF2B5EF4-FFF2-40B4-BE49-F238E27FC236}">
                  <a16:creationId xmlns:a16="http://schemas.microsoft.com/office/drawing/2014/main" id="{42A10B12-E9F0-BBBC-FE06-04088FD97011}"/>
                </a:ext>
              </a:extLst>
            </p:cNvPr>
            <p:cNvSpPr/>
            <p:nvPr/>
          </p:nvSpPr>
          <p:spPr>
            <a:xfrm>
              <a:off x="2808000" y="2879705"/>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feld 20">
              <a:extLst>
                <a:ext uri="{FF2B5EF4-FFF2-40B4-BE49-F238E27FC236}">
                  <a16:creationId xmlns:a16="http://schemas.microsoft.com/office/drawing/2014/main" id="{DE263B8A-CD1B-73B6-4061-1025C437FF44}"/>
                </a:ext>
              </a:extLst>
            </p:cNvPr>
            <p:cNvSpPr txBox="1"/>
            <p:nvPr/>
          </p:nvSpPr>
          <p:spPr>
            <a:xfrm>
              <a:off x="2825550" y="2951705"/>
              <a:ext cx="1188000" cy="430887"/>
            </a:xfrm>
            <a:prstGeom prst="rect">
              <a:avLst/>
            </a:prstGeom>
            <a:noFill/>
          </p:spPr>
          <p:txBody>
            <a:bodyPr wrap="square" rtlCol="0">
              <a:spAutoFit/>
            </a:bodyPr>
            <a:lstStyle/>
            <a:p>
              <a:r>
                <a:rPr lang="en-US" sz="1100" b="0" i="0" cap="none" spc="100" baseline="0" dirty="0">
                  <a:solidFill>
                    <a:srgbClr val="637D96"/>
                  </a:solidFill>
                  <a:latin typeface="Arial" panose="020B0604020202020204" pitchFamily="34" charset="0"/>
                  <a:cs typeface="Arial" panose="020B0604020202020204" pitchFamily="34" charset="0"/>
                </a:rPr>
                <a:t>KEMMERER-</a:t>
              </a:r>
              <a:r>
                <a:rPr lang="en-US" sz="1100" b="0" i="0" cap="none" spc="-100" baseline="0" dirty="0">
                  <a:solidFill>
                    <a:srgbClr val="637D96"/>
                  </a:solidFill>
                  <a:latin typeface="Arial" panose="020B0604020202020204" pitchFamily="34" charset="0"/>
                  <a:cs typeface="Arial" panose="020B0604020202020204" pitchFamily="34" charset="0"/>
                </a:rPr>
                <a:t>FLECKENSTEIN</a:t>
              </a:r>
            </a:p>
          </p:txBody>
        </p:sp>
      </p:grpSp>
    </p:spTree>
    <p:extLst>
      <p:ext uri="{BB962C8B-B14F-4D97-AF65-F5344CB8AC3E}">
        <p14:creationId xmlns:p14="http://schemas.microsoft.com/office/powerpoint/2010/main" val="292241711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Benutzerdefiniertes Layout">
    <p:bg>
      <p:bgPr>
        <a:solidFill>
          <a:schemeClr val="bg1"/>
        </a:solidFill>
        <a:effectLst/>
      </p:bgPr>
    </p:bg>
    <p:spTree>
      <p:nvGrpSpPr>
        <p:cNvPr id="1" name=""/>
        <p:cNvGrpSpPr/>
        <p:nvPr/>
      </p:nvGrpSpPr>
      <p:grpSpPr>
        <a:xfrm>
          <a:off x="0" y="0"/>
          <a:ext cx="0" cy="0"/>
          <a:chOff x="0" y="0"/>
          <a:chExt cx="0" cy="0"/>
        </a:xfrm>
      </p:grpSpPr>
      <p:cxnSp>
        <p:nvCxnSpPr>
          <p:cNvPr id="10" name="Gerader Verbinder 9"/>
          <p:cNvCxnSpPr>
            <a:cxnSpLocks/>
          </p:cNvCxnSpPr>
          <p:nvPr userDrawn="1"/>
        </p:nvCxnSpPr>
        <p:spPr>
          <a:xfrm>
            <a:off x="900000" y="514800"/>
            <a:ext cx="7596000" cy="0"/>
          </a:xfrm>
          <a:prstGeom prst="line">
            <a:avLst/>
          </a:prstGeom>
          <a:ln w="22225">
            <a:solidFill>
              <a:srgbClr val="637D96"/>
            </a:solidFill>
          </a:ln>
        </p:spPr>
        <p:style>
          <a:lnRef idx="1">
            <a:schemeClr val="accent1"/>
          </a:lnRef>
          <a:fillRef idx="0">
            <a:schemeClr val="accent1"/>
          </a:fillRef>
          <a:effectRef idx="0">
            <a:schemeClr val="accent1"/>
          </a:effectRef>
          <a:fontRef idx="minor">
            <a:schemeClr val="tx1"/>
          </a:fontRef>
        </p:style>
      </p:cxnSp>
      <p:cxnSp>
        <p:nvCxnSpPr>
          <p:cNvPr id="6" name="Gerader Verbinder 5"/>
          <p:cNvCxnSpPr/>
          <p:nvPr userDrawn="1"/>
        </p:nvCxnSpPr>
        <p:spPr>
          <a:xfrm>
            <a:off x="0" y="7128000"/>
            <a:ext cx="10692000" cy="0"/>
          </a:xfrm>
          <a:prstGeom prst="line">
            <a:avLst/>
          </a:prstGeom>
          <a:ln w="25400">
            <a:solidFill>
              <a:srgbClr val="637D96"/>
            </a:solidFill>
          </a:ln>
        </p:spPr>
        <p:style>
          <a:lnRef idx="1">
            <a:schemeClr val="accent1"/>
          </a:lnRef>
          <a:fillRef idx="0">
            <a:schemeClr val="accent1"/>
          </a:fillRef>
          <a:effectRef idx="0">
            <a:schemeClr val="accent1"/>
          </a:effectRef>
          <a:fontRef idx="minor">
            <a:schemeClr val="tx1"/>
          </a:fontRef>
        </p:style>
      </p:cxnSp>
      <p:sp>
        <p:nvSpPr>
          <p:cNvPr id="2" name="Textfeld 1"/>
          <p:cNvSpPr txBox="1"/>
          <p:nvPr userDrawn="1"/>
        </p:nvSpPr>
        <p:spPr>
          <a:xfrm>
            <a:off x="8387864" y="7205779"/>
            <a:ext cx="2448272" cy="246221"/>
          </a:xfrm>
          <a:prstGeom prst="rect">
            <a:avLst/>
          </a:prstGeom>
          <a:noFill/>
        </p:spPr>
        <p:txBody>
          <a:bodyPr wrap="square" rtlCol="0">
            <a:spAutoFit/>
          </a:bodyPr>
          <a:lstStyle/>
          <a:p>
            <a:r>
              <a:rPr lang="en-US" sz="1000" baseline="0" dirty="0">
                <a:solidFill>
                  <a:schemeClr val="bg2">
                    <a:lumMod val="50000"/>
                  </a:schemeClr>
                </a:solidFill>
                <a:latin typeface="Arial" panose="020B0604020202020204" pitchFamily="34" charset="0"/>
                <a:cs typeface="Arial" panose="020B0604020202020204" pitchFamily="34" charset="0"/>
              </a:rPr>
              <a:t>© 2026 Dieter Kemmerer-Fleckenstein</a:t>
            </a:r>
            <a:endParaRPr lang="en-US" sz="1000" dirty="0">
              <a:solidFill>
                <a:schemeClr val="bg2">
                  <a:lumMod val="50000"/>
                </a:schemeClr>
              </a:solidFill>
              <a:latin typeface="Arial" panose="020B0604020202020204" pitchFamily="34" charset="0"/>
              <a:cs typeface="Arial" panose="020B0604020202020204" pitchFamily="34" charset="0"/>
            </a:endParaRPr>
          </a:p>
        </p:txBody>
      </p:sp>
      <p:sp>
        <p:nvSpPr>
          <p:cNvPr id="7" name="Textfeld 6"/>
          <p:cNvSpPr txBox="1"/>
          <p:nvPr userDrawn="1"/>
        </p:nvSpPr>
        <p:spPr>
          <a:xfrm>
            <a:off x="8532000" y="360000"/>
            <a:ext cx="2160000" cy="338554"/>
          </a:xfrm>
          <a:prstGeom prst="rect">
            <a:avLst/>
          </a:prstGeom>
          <a:noFill/>
        </p:spPr>
        <p:txBody>
          <a:bodyPr wrap="square" rtlCol="0">
            <a:spAutoFit/>
          </a:bodyPr>
          <a:lstStyle/>
          <a:p>
            <a:pPr algn="ctr"/>
            <a:r>
              <a:rPr lang="de-DE" sz="1600" b="1" cap="small" baseline="0" noProof="0" dirty="0">
                <a:solidFill>
                  <a:srgbClr val="637D96"/>
                </a:solidFill>
                <a:latin typeface="Arial" panose="020B0604020202020204" pitchFamily="34" charset="0"/>
                <a:cs typeface="Arial" panose="020B0604020202020204" pitchFamily="34" charset="0"/>
              </a:rPr>
              <a:t>Top-down</a:t>
            </a:r>
            <a:r>
              <a:rPr lang="en-US" sz="1600" b="1" cap="small" baseline="0" dirty="0">
                <a:solidFill>
                  <a:srgbClr val="637D96"/>
                </a:solidFill>
                <a:latin typeface="Arial" panose="020B0604020202020204" pitchFamily="34" charset="0"/>
                <a:cs typeface="Arial" panose="020B0604020202020204" pitchFamily="34" charset="0"/>
              </a:rPr>
              <a:t> </a:t>
            </a:r>
            <a:r>
              <a:rPr lang="de-DE" sz="1600" b="1" cap="small" baseline="0" noProof="0" dirty="0">
                <a:solidFill>
                  <a:srgbClr val="637D96"/>
                </a:solidFill>
                <a:latin typeface="Arial" panose="020B0604020202020204" pitchFamily="34" charset="0"/>
                <a:cs typeface="Arial" panose="020B0604020202020204" pitchFamily="34" charset="0"/>
              </a:rPr>
              <a:t>Entwurf</a:t>
            </a:r>
          </a:p>
        </p:txBody>
      </p:sp>
      <p:sp>
        <p:nvSpPr>
          <p:cNvPr id="12" name="Foliennummernplatzhalter 11"/>
          <p:cNvSpPr>
            <a:spLocks noGrp="1"/>
          </p:cNvSpPr>
          <p:nvPr>
            <p:ph type="sldNum" sz="quarter" idx="12"/>
          </p:nvPr>
        </p:nvSpPr>
        <p:spPr>
          <a:xfrm>
            <a:off x="5040000" y="7200000"/>
            <a:ext cx="720000" cy="252000"/>
          </a:xfrm>
        </p:spPr>
        <p:txBody>
          <a:bodyPr/>
          <a:lstStyle>
            <a:lvl1pPr algn="ctr">
              <a:defRPr sz="1200">
                <a:solidFill>
                  <a:schemeClr val="bg2">
                    <a:lumMod val="50000"/>
                  </a:schemeClr>
                </a:solidFill>
                <a:latin typeface="Arial" panose="020B0604020202020204" pitchFamily="34" charset="0"/>
                <a:cs typeface="Arial" panose="020B0604020202020204" pitchFamily="34" charset="0"/>
              </a:defRPr>
            </a:lvl1pPr>
          </a:lstStyle>
          <a:p>
            <a:fld id="{AEE5323D-B9DC-4232-9D2E-366F3F7EE02F}" type="slidenum">
              <a:rPr lang="de-DE" smtClean="0"/>
              <a:pPr/>
              <a:t>‹Nr.›</a:t>
            </a:fld>
            <a:endParaRPr lang="de-DE" dirty="0"/>
          </a:p>
        </p:txBody>
      </p:sp>
      <p:grpSp>
        <p:nvGrpSpPr>
          <p:cNvPr id="4" name="Gruppieren 3">
            <a:extLst>
              <a:ext uri="{FF2B5EF4-FFF2-40B4-BE49-F238E27FC236}">
                <a16:creationId xmlns:a16="http://schemas.microsoft.com/office/drawing/2014/main" id="{2455FFF9-76BC-B31B-BDAE-2B51C8C8E23C}"/>
              </a:ext>
            </a:extLst>
          </p:cNvPr>
          <p:cNvGrpSpPr/>
          <p:nvPr userDrawn="1"/>
        </p:nvGrpSpPr>
        <p:grpSpPr>
          <a:xfrm>
            <a:off x="180000" y="180000"/>
            <a:ext cx="1872000" cy="790887"/>
            <a:chOff x="2141550" y="2591705"/>
            <a:chExt cx="1872000" cy="790887"/>
          </a:xfrm>
        </p:grpSpPr>
        <p:sp>
          <p:nvSpPr>
            <p:cNvPr id="5" name="Rechteck 4">
              <a:extLst>
                <a:ext uri="{FF2B5EF4-FFF2-40B4-BE49-F238E27FC236}">
                  <a16:creationId xmlns:a16="http://schemas.microsoft.com/office/drawing/2014/main" id="{A072BBC5-B20A-CAC2-4CF7-CAA6E97C3544}"/>
                </a:ext>
              </a:extLst>
            </p:cNvPr>
            <p:cNvSpPr>
              <a:spLocks noChangeAspect="1"/>
            </p:cNvSpPr>
            <p:nvPr/>
          </p:nvSpPr>
          <p:spPr>
            <a:xfrm>
              <a:off x="2141550" y="2591705"/>
              <a:ext cx="720000" cy="720000"/>
            </a:xfrm>
            <a:prstGeom prst="rect">
              <a:avLst/>
            </a:prstGeom>
            <a:noFill/>
            <a:ln w="22225">
              <a:solidFill>
                <a:srgbClr val="637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hteck 8">
              <a:extLst>
                <a:ext uri="{FF2B5EF4-FFF2-40B4-BE49-F238E27FC236}">
                  <a16:creationId xmlns:a16="http://schemas.microsoft.com/office/drawing/2014/main" id="{237B7215-CF20-53D4-96EE-69A35F0CCB44}"/>
                </a:ext>
              </a:extLst>
            </p:cNvPr>
            <p:cNvSpPr/>
            <p:nvPr/>
          </p:nvSpPr>
          <p:spPr>
            <a:xfrm>
              <a:off x="2321550" y="2699705"/>
              <a:ext cx="540000" cy="252000"/>
            </a:xfrm>
            <a:prstGeom prst="rect">
              <a:avLst/>
            </a:prstGeom>
            <a:solidFill>
              <a:srgbClr val="637D96">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r"/>
              <a:r>
                <a:rPr lang="en-US" sz="1400" b="1" dirty="0">
                  <a:latin typeface="Arial" panose="020B0604020202020204" pitchFamily="34" charset="0"/>
                  <a:cs typeface="Arial" panose="020B0604020202020204" pitchFamily="34" charset="0"/>
                </a:rPr>
                <a:t>ING</a:t>
              </a:r>
            </a:p>
          </p:txBody>
        </p:sp>
        <p:sp>
          <p:nvSpPr>
            <p:cNvPr id="18" name="Gleichschenkliges Dreieck 17">
              <a:extLst>
                <a:ext uri="{FF2B5EF4-FFF2-40B4-BE49-F238E27FC236}">
                  <a16:creationId xmlns:a16="http://schemas.microsoft.com/office/drawing/2014/main" id="{648B7ECB-F450-7758-F6CB-7F4FC671AF20}"/>
                </a:ext>
              </a:extLst>
            </p:cNvPr>
            <p:cNvSpPr>
              <a:spLocks noChangeAspect="1"/>
            </p:cNvSpPr>
            <p:nvPr/>
          </p:nvSpPr>
          <p:spPr>
            <a:xfrm rot="5400000">
              <a:off x="2321550" y="2987705"/>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feld 18">
              <a:extLst>
                <a:ext uri="{FF2B5EF4-FFF2-40B4-BE49-F238E27FC236}">
                  <a16:creationId xmlns:a16="http://schemas.microsoft.com/office/drawing/2014/main" id="{F8B31125-8986-75C7-61C3-CF8DC16D5D5B}"/>
                </a:ext>
              </a:extLst>
            </p:cNvPr>
            <p:cNvSpPr txBox="1"/>
            <p:nvPr/>
          </p:nvSpPr>
          <p:spPr>
            <a:xfrm>
              <a:off x="2376000" y="2933983"/>
              <a:ext cx="485550" cy="215444"/>
            </a:xfrm>
            <a:prstGeom prst="rect">
              <a:avLst/>
            </a:prstGeom>
            <a:noFill/>
          </p:spPr>
          <p:txBody>
            <a:bodyPr wrap="square" rtlCol="0" anchor="ctr" anchorCtr="0">
              <a:spAutoFit/>
            </a:bodyPr>
            <a:lstStyle/>
            <a:p>
              <a:r>
                <a:rPr lang="en-US" sz="800" b="1" dirty="0">
                  <a:solidFill>
                    <a:srgbClr val="637D96"/>
                  </a:solidFill>
                  <a:latin typeface="Arial" panose="020B0604020202020204" pitchFamily="34" charset="0"/>
                  <a:cs typeface="Arial" panose="020B0604020202020204" pitchFamily="34" charset="0"/>
                </a:rPr>
                <a:t>BÜRO</a:t>
              </a:r>
            </a:p>
          </p:txBody>
        </p:sp>
        <p:sp>
          <p:nvSpPr>
            <p:cNvPr id="20" name="Ellipse 19">
              <a:extLst>
                <a:ext uri="{FF2B5EF4-FFF2-40B4-BE49-F238E27FC236}">
                  <a16:creationId xmlns:a16="http://schemas.microsoft.com/office/drawing/2014/main" id="{42A10B12-E9F0-BBBC-FE06-04088FD97011}"/>
                </a:ext>
              </a:extLst>
            </p:cNvPr>
            <p:cNvSpPr/>
            <p:nvPr/>
          </p:nvSpPr>
          <p:spPr>
            <a:xfrm>
              <a:off x="2808000" y="2879705"/>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feld 20">
              <a:extLst>
                <a:ext uri="{FF2B5EF4-FFF2-40B4-BE49-F238E27FC236}">
                  <a16:creationId xmlns:a16="http://schemas.microsoft.com/office/drawing/2014/main" id="{DE263B8A-CD1B-73B6-4061-1025C437FF44}"/>
                </a:ext>
              </a:extLst>
            </p:cNvPr>
            <p:cNvSpPr txBox="1"/>
            <p:nvPr/>
          </p:nvSpPr>
          <p:spPr>
            <a:xfrm>
              <a:off x="2825550" y="2951705"/>
              <a:ext cx="1188000" cy="430887"/>
            </a:xfrm>
            <a:prstGeom prst="rect">
              <a:avLst/>
            </a:prstGeom>
            <a:noFill/>
          </p:spPr>
          <p:txBody>
            <a:bodyPr wrap="square" rtlCol="0">
              <a:spAutoFit/>
            </a:bodyPr>
            <a:lstStyle/>
            <a:p>
              <a:r>
                <a:rPr lang="en-US" sz="1100" b="0" i="0" cap="none" spc="100" baseline="0" dirty="0">
                  <a:solidFill>
                    <a:srgbClr val="637D96"/>
                  </a:solidFill>
                  <a:latin typeface="Arial" panose="020B0604020202020204" pitchFamily="34" charset="0"/>
                  <a:cs typeface="Arial" panose="020B0604020202020204" pitchFamily="34" charset="0"/>
                </a:rPr>
                <a:t>KEMMERER-</a:t>
              </a:r>
              <a:r>
                <a:rPr lang="en-US" sz="1100" b="0" i="0" cap="none" spc="-100" baseline="0" dirty="0">
                  <a:solidFill>
                    <a:srgbClr val="637D96"/>
                  </a:solidFill>
                  <a:latin typeface="Arial" panose="020B0604020202020204" pitchFamily="34" charset="0"/>
                  <a:cs typeface="Arial" panose="020B0604020202020204" pitchFamily="34" charset="0"/>
                </a:rPr>
                <a:t>FLECKENSTEIN</a:t>
              </a:r>
            </a:p>
          </p:txBody>
        </p:sp>
      </p:grpSp>
      <p:sp>
        <p:nvSpPr>
          <p:cNvPr id="3" name="Textfeld 2">
            <a:extLst>
              <a:ext uri="{FF2B5EF4-FFF2-40B4-BE49-F238E27FC236}">
                <a16:creationId xmlns:a16="http://schemas.microsoft.com/office/drawing/2014/main" id="{2B0610EA-A9F6-A9EF-863B-984EA41CA000}"/>
              </a:ext>
            </a:extLst>
          </p:cNvPr>
          <p:cNvSpPr txBox="1"/>
          <p:nvPr userDrawn="1"/>
        </p:nvSpPr>
        <p:spPr>
          <a:xfrm>
            <a:off x="2250078" y="3118117"/>
            <a:ext cx="6191656" cy="1323439"/>
          </a:xfrm>
          <a:prstGeom prst="rect">
            <a:avLst/>
          </a:prstGeom>
          <a:noFill/>
        </p:spPr>
        <p:txBody>
          <a:bodyPr wrap="square" rtlCol="0">
            <a:spAutoFit/>
          </a:bodyPr>
          <a:lstStyle/>
          <a:p>
            <a:pPr algn="ctr"/>
            <a:r>
              <a:rPr lang="de-DE" sz="8000" kern="1600" cap="small" spc="100" baseline="0" dirty="0">
                <a:solidFill>
                  <a:srgbClr val="637D96">
                    <a:alpha val="41000"/>
                  </a:srgbClr>
                </a:solidFill>
                <a:latin typeface="Arial" panose="020B0604020202020204" pitchFamily="34" charset="0"/>
                <a:cs typeface="Arial" panose="020B0604020202020204" pitchFamily="34" charset="0"/>
              </a:rPr>
              <a:t>Vertraulich</a:t>
            </a:r>
            <a:endParaRPr lang="en-GB" sz="8000" kern="1600" cap="small" spc="100" baseline="0" dirty="0">
              <a:solidFill>
                <a:srgbClr val="637D96">
                  <a:alpha val="41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3150524"/>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0CAE1B80-50A5-4BC4-AB8D-CBD7534B08FA}" type="datetime1">
              <a:rPr lang="de-DE" smtClean="0"/>
              <a:t>07.06.2026</a:t>
            </a:fld>
            <a:endParaRPr lang="de-DE"/>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AEE5323D-B9DC-4232-9D2E-366F3F7EE02F}" type="slidenum">
              <a:rPr lang="de-DE" smtClean="0"/>
              <a:t>‹Nr.›</a:t>
            </a:fld>
            <a:endParaRPr lang="de-DE"/>
          </a:p>
        </p:txBody>
      </p:sp>
    </p:spTree>
    <p:extLst>
      <p:ext uri="{BB962C8B-B14F-4D97-AF65-F5344CB8AC3E}">
        <p14:creationId xmlns:p14="http://schemas.microsoft.com/office/powerpoint/2010/main" val="1531417896"/>
      </p:ext>
    </p:extLst>
  </p:cSld>
  <p:clrMap bg1="lt1" tx1="dk1" bg2="lt2" tx2="dk2" accent1="accent1" accent2="accent2" accent3="accent3" accent4="accent4" accent5="accent5" accent6="accent6" hlink="hlink" folHlink="folHlink"/>
  <p:sldLayoutIdLst>
    <p:sldLayoutId id="2147483692" r:id="rId1"/>
    <p:sldLayoutId id="2147483693" r:id="rId2"/>
  </p:sldLayoutIdLst>
  <p:hf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7.jp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21.pn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4.xml"/><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16.xml"/><Relationship Id="rId7" Type="http://schemas.openxmlformats.org/officeDocument/2006/relationships/image" Target="../media/image34.png"/><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notesSlide" Target="../notesSlides/notesSlide17.xml"/><Relationship Id="rId7" Type="http://schemas.openxmlformats.org/officeDocument/2006/relationships/image" Target="../media/image41.png"/><Relationship Id="rId12" Type="http://schemas.openxmlformats.org/officeDocument/2006/relationships/image" Target="../media/image46.jpg"/><Relationship Id="rId17" Type="http://schemas.openxmlformats.org/officeDocument/2006/relationships/image" Target="../media/image51.jpg"/><Relationship Id="rId2" Type="http://schemas.openxmlformats.org/officeDocument/2006/relationships/slideLayout" Target="../slideLayouts/slideLayout1.xml"/><Relationship Id="rId16" Type="http://schemas.openxmlformats.org/officeDocument/2006/relationships/image" Target="../media/image50.png"/><Relationship Id="rId1" Type="http://schemas.openxmlformats.org/officeDocument/2006/relationships/tags" Target="../tags/tag16.xml"/><Relationship Id="rId6" Type="http://schemas.openxmlformats.org/officeDocument/2006/relationships/image" Target="../media/image40.png"/><Relationship Id="rId11" Type="http://schemas.openxmlformats.org/officeDocument/2006/relationships/image" Target="../media/image45.jp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jpg"/><Relationship Id="rId4" Type="http://schemas.openxmlformats.org/officeDocument/2006/relationships/image" Target="../media/image38.png"/><Relationship Id="rId9" Type="http://schemas.openxmlformats.org/officeDocument/2006/relationships/image" Target="../media/image43.jpg"/><Relationship Id="rId1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7.xml"/><Relationship Id="rId5" Type="http://schemas.openxmlformats.org/officeDocument/2006/relationships/image" Target="../media/image53.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57.png"/><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notesSlide" Target="../notesSlides/notesSlide20.xml"/><Relationship Id="rId7" Type="http://schemas.openxmlformats.org/officeDocument/2006/relationships/image" Target="../media/image61.png"/><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6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67.png"/><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70.jpg"/><Relationship Id="rId5" Type="http://schemas.openxmlformats.org/officeDocument/2006/relationships/image" Target="../media/image69.jpg"/><Relationship Id="rId4" Type="http://schemas.openxmlformats.org/officeDocument/2006/relationships/image" Target="../media/image6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2.xml"/><Relationship Id="rId5" Type="http://schemas.openxmlformats.org/officeDocument/2006/relationships/image" Target="../media/image72.png"/><Relationship Id="rId4" Type="http://schemas.openxmlformats.org/officeDocument/2006/relationships/image" Target="../media/image7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73.png"/></Relationships>
</file>

<file path=ppt/slides/_rels/slide25.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notesSlide" Target="../notesSlides/notesSlide25.xml"/><Relationship Id="rId7" Type="http://schemas.openxmlformats.org/officeDocument/2006/relationships/image" Target="../media/image77.png"/><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 Id="rId9" Type="http://schemas.openxmlformats.org/officeDocument/2006/relationships/image" Target="../media/image79.png"/></Relationships>
</file>

<file path=ppt/slides/_rels/slide26.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notesSlide" Target="../notesSlides/notesSlide26.xml"/><Relationship Id="rId7" Type="http://schemas.openxmlformats.org/officeDocument/2006/relationships/image" Target="../media/image83.png"/><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82.png"/><Relationship Id="rId5" Type="http://schemas.openxmlformats.org/officeDocument/2006/relationships/image" Target="../media/image81.png"/><Relationship Id="rId10" Type="http://schemas.openxmlformats.org/officeDocument/2006/relationships/image" Target="../media/image86.jpg"/><Relationship Id="rId4" Type="http://schemas.openxmlformats.org/officeDocument/2006/relationships/image" Target="../media/image80.png"/><Relationship Id="rId9" Type="http://schemas.openxmlformats.org/officeDocument/2006/relationships/image" Target="../media/image85.png"/></Relationships>
</file>

<file path=ppt/slides/_rels/slide27.xml.rels><?xml version="1.0" encoding="UTF-8" standalone="yes"?>
<Relationships xmlns="http://schemas.openxmlformats.org/package/2006/relationships"><Relationship Id="rId8" Type="http://schemas.openxmlformats.org/officeDocument/2006/relationships/image" Target="../media/image91.jpg"/><Relationship Id="rId3" Type="http://schemas.openxmlformats.org/officeDocument/2006/relationships/notesSlide" Target="../notesSlides/notesSlide27.xml"/><Relationship Id="rId7" Type="http://schemas.openxmlformats.org/officeDocument/2006/relationships/image" Target="../media/image90.png"/><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27.xml"/><Relationship Id="rId4" Type="http://schemas.openxmlformats.org/officeDocument/2006/relationships/image" Target="../media/image9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28.xml"/><Relationship Id="rId5" Type="http://schemas.openxmlformats.org/officeDocument/2006/relationships/image" Target="../media/image94.png"/><Relationship Id="rId4" Type="http://schemas.openxmlformats.org/officeDocument/2006/relationships/image" Target="../media/image9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slideLayout" Target="../slideLayouts/slideLayout1.xml"/><Relationship Id="rId1" Type="http://schemas.openxmlformats.org/officeDocument/2006/relationships/tags" Target="../tags/tag29.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31.xml.rels><?xml version="1.0" encoding="UTF-8" standalone="yes"?>
<Relationships xmlns="http://schemas.openxmlformats.org/package/2006/relationships"><Relationship Id="rId8" Type="http://schemas.openxmlformats.org/officeDocument/2006/relationships/image" Target="../media/image104.jpeg"/><Relationship Id="rId13" Type="http://schemas.openxmlformats.org/officeDocument/2006/relationships/image" Target="../media/image109.png"/><Relationship Id="rId3" Type="http://schemas.openxmlformats.org/officeDocument/2006/relationships/image" Target="../media/image99.jpeg"/><Relationship Id="rId7" Type="http://schemas.openxmlformats.org/officeDocument/2006/relationships/image" Target="../media/image103.jpeg"/><Relationship Id="rId12" Type="http://schemas.openxmlformats.org/officeDocument/2006/relationships/image" Target="../media/image108.png"/><Relationship Id="rId2" Type="http://schemas.openxmlformats.org/officeDocument/2006/relationships/slideLayout" Target="../slideLayouts/slideLayout1.xml"/><Relationship Id="rId1" Type="http://schemas.openxmlformats.org/officeDocument/2006/relationships/tags" Target="../tags/tag30.xml"/><Relationship Id="rId6" Type="http://schemas.openxmlformats.org/officeDocument/2006/relationships/image" Target="../media/image102.jpeg"/><Relationship Id="rId11" Type="http://schemas.openxmlformats.org/officeDocument/2006/relationships/image" Target="../media/image107.png"/><Relationship Id="rId5" Type="http://schemas.openxmlformats.org/officeDocument/2006/relationships/image" Target="../media/image101.jpeg"/><Relationship Id="rId10" Type="http://schemas.openxmlformats.org/officeDocument/2006/relationships/image" Target="../media/image106.png"/><Relationship Id="rId4" Type="http://schemas.openxmlformats.org/officeDocument/2006/relationships/image" Target="../media/image100.jpeg"/><Relationship Id="rId9" Type="http://schemas.openxmlformats.org/officeDocument/2006/relationships/image" Target="../media/image105.jpeg"/><Relationship Id="rId14" Type="http://schemas.openxmlformats.org/officeDocument/2006/relationships/image" Target="../media/image110.png"/></Relationships>
</file>

<file path=ppt/slides/_rels/slide3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Foliennummernplatzhalter 37"/>
          <p:cNvSpPr>
            <a:spLocks noGrp="1"/>
          </p:cNvSpPr>
          <p:nvPr>
            <p:ph type="sldNum" sz="quarter" idx="12"/>
          </p:nvPr>
        </p:nvSpPr>
        <p:spPr/>
        <p:txBody>
          <a:bodyPr/>
          <a:lstStyle/>
          <a:p>
            <a:fld id="{AEE5323D-B9DC-4232-9D2E-366F3F7EE02F}" type="slidenum">
              <a:rPr lang="de-DE" smtClean="0"/>
              <a:pPr/>
              <a:t>1</a:t>
            </a:fld>
            <a:endParaRPr lang="de-DE" dirty="0"/>
          </a:p>
        </p:txBody>
      </p:sp>
      <p:sp>
        <p:nvSpPr>
          <p:cNvPr id="39" name="Textfeld 38"/>
          <p:cNvSpPr txBox="1"/>
          <p:nvPr/>
        </p:nvSpPr>
        <p:spPr>
          <a:xfrm>
            <a:off x="845906" y="1440000"/>
            <a:ext cx="9000000" cy="1123897"/>
          </a:xfrm>
          <a:prstGeom prst="rect">
            <a:avLst/>
          </a:prstGeom>
          <a:noFill/>
        </p:spPr>
        <p:txBody>
          <a:bodyPr wrap="square" rtlCol="0">
            <a:spAutoFit/>
          </a:bodyPr>
          <a:lstStyle/>
          <a:p>
            <a:pPr algn="ctr">
              <a:lnSpc>
                <a:spcPct val="200000"/>
              </a:lnSpc>
            </a:pPr>
            <a:r>
              <a:rPr lang="en-GB" sz="2000" b="1" cap="small" dirty="0">
                <a:solidFill>
                  <a:srgbClr val="637D96"/>
                </a:solidFill>
                <a:latin typeface="Arial" panose="020B0604020202020204" pitchFamily="34" charset="0"/>
                <a:cs typeface="Arial" panose="020B0604020202020204" pitchFamily="34" charset="0"/>
              </a:rPr>
              <a:t>Top-down design strategy </a:t>
            </a:r>
            <a:r>
              <a:rPr lang="en-GB" sz="2000" b="1" dirty="0">
                <a:solidFill>
                  <a:srgbClr val="637D96"/>
                </a:solidFill>
                <a:latin typeface="Arial" panose="020B0604020202020204" pitchFamily="34" charset="0"/>
                <a:cs typeface="Arial" panose="020B0604020202020204" pitchFamily="34" charset="0"/>
              </a:rPr>
              <a:t>for Autodesk Inventor</a:t>
            </a:r>
          </a:p>
          <a:p>
            <a:pPr algn="ctr">
              <a:lnSpc>
                <a:spcPct val="200000"/>
              </a:lnSpc>
            </a:pPr>
            <a:r>
              <a:rPr lang="en-US" sz="1600" noProof="0" dirty="0">
                <a:solidFill>
                  <a:srgbClr val="637D96"/>
                </a:solidFill>
                <a:latin typeface="Arial" panose="020B0604020202020204" pitchFamily="34" charset="0"/>
                <a:cs typeface="Arial" panose="020B0604020202020204" pitchFamily="34" charset="0"/>
              </a:rPr>
              <a:t>The Methodological Principles of 3D CAD Modeling</a:t>
            </a:r>
          </a:p>
        </p:txBody>
      </p:sp>
    </p:spTree>
    <p:extLst>
      <p:ext uri="{BB962C8B-B14F-4D97-AF65-F5344CB8AC3E}">
        <p14:creationId xmlns:p14="http://schemas.microsoft.com/office/powerpoint/2010/main" val="2826322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a:extLst>
            <a:ext uri="{FF2B5EF4-FFF2-40B4-BE49-F238E27FC236}">
              <a16:creationId xmlns:a16="http://schemas.microsoft.com/office/drawing/2014/main" id="{8CB9D525-B9C8-80A0-0B17-2BDACF7E831A}"/>
            </a:ext>
          </a:extLst>
        </p:cNvPr>
        <p:cNvGrpSpPr/>
        <p:nvPr/>
      </p:nvGrpSpPr>
      <p:grpSpPr>
        <a:xfrm>
          <a:off x="0" y="0"/>
          <a:ext cx="0" cy="0"/>
          <a:chOff x="0" y="0"/>
          <a:chExt cx="0" cy="0"/>
        </a:xfrm>
      </p:grpSpPr>
      <p:sp>
        <p:nvSpPr>
          <p:cNvPr id="38" name="Foliennummernplatzhalter 37">
            <a:extLst>
              <a:ext uri="{FF2B5EF4-FFF2-40B4-BE49-F238E27FC236}">
                <a16:creationId xmlns:a16="http://schemas.microsoft.com/office/drawing/2014/main" id="{9B7E84BD-CA69-E61E-0A54-7A352CB3C050}"/>
              </a:ext>
            </a:extLst>
          </p:cNvPr>
          <p:cNvSpPr>
            <a:spLocks noGrp="1"/>
          </p:cNvSpPr>
          <p:nvPr>
            <p:ph type="sldNum" sz="quarter" idx="12"/>
          </p:nvPr>
        </p:nvSpPr>
        <p:spPr/>
        <p:txBody>
          <a:bodyPr/>
          <a:lstStyle/>
          <a:p>
            <a:fld id="{AEE5323D-B9DC-4232-9D2E-366F3F7EE02F}" type="slidenum">
              <a:rPr lang="de-DE" smtClean="0"/>
              <a:pPr/>
              <a:t>10</a:t>
            </a:fld>
            <a:endParaRPr lang="de-DE"/>
          </a:p>
        </p:txBody>
      </p:sp>
      <p:sp>
        <p:nvSpPr>
          <p:cNvPr id="7" name="Abgerundetes Rechteck 9">
            <a:extLst>
              <a:ext uri="{FF2B5EF4-FFF2-40B4-BE49-F238E27FC236}">
                <a16:creationId xmlns:a16="http://schemas.microsoft.com/office/drawing/2014/main" id="{AFFE649C-8790-C0D0-0F60-A03AFF49696B}"/>
              </a:ext>
            </a:extLst>
          </p:cNvPr>
          <p:cNvSpPr/>
          <p:nvPr/>
        </p:nvSpPr>
        <p:spPr>
          <a:xfrm>
            <a:off x="6480000" y="1440001"/>
            <a:ext cx="4211814" cy="1007688"/>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179388" indent="-179388">
              <a:lnSpc>
                <a:spcPct val="150000"/>
              </a:lnSpc>
              <a:buClr>
                <a:schemeClr val="accent2"/>
              </a:buClr>
              <a:buFont typeface="Wingdings" panose="05000000000000000000" pitchFamily="2" charset="2"/>
              <a:buChar char="ð"/>
            </a:pPr>
            <a:r>
              <a:rPr lang="en-GB" sz="1200" dirty="0">
                <a:solidFill>
                  <a:srgbClr val="637D96"/>
                </a:solidFill>
                <a:latin typeface="Arial" panose="020B0604020202020204" pitchFamily="34" charset="0"/>
                <a:cs typeface="Arial" panose="020B0604020202020204" pitchFamily="34" charset="0"/>
              </a:rPr>
              <a:t>In 2D, a sketch has 3 degrees of freedom:</a:t>
            </a:r>
          </a:p>
          <a:p>
            <a:pPr marL="355600" indent="-179388">
              <a:lnSpc>
                <a:spcPct val="150000"/>
              </a:lnSpc>
              <a:buClr>
                <a:schemeClr val="accent2"/>
              </a:buClr>
              <a:buFont typeface="Wingdings" panose="05000000000000000000" pitchFamily="2" charset="2"/>
              <a:buChar char="§"/>
            </a:pPr>
            <a:r>
              <a:rPr lang="en-GB" sz="1200" dirty="0">
                <a:solidFill>
                  <a:srgbClr val="637D96"/>
                </a:solidFill>
                <a:latin typeface="Arial" panose="020B0604020202020204" pitchFamily="34" charset="0"/>
                <a:cs typeface="Arial" panose="020B0604020202020204" pitchFamily="34" charset="0"/>
              </a:rPr>
              <a:t>2 translational </a:t>
            </a:r>
          </a:p>
          <a:p>
            <a:pPr marL="355600" indent="-179388">
              <a:lnSpc>
                <a:spcPct val="150000"/>
              </a:lnSpc>
              <a:buClr>
                <a:schemeClr val="accent2"/>
              </a:buClr>
              <a:buFont typeface="Wingdings" panose="05000000000000000000" pitchFamily="2" charset="2"/>
              <a:buChar char="§"/>
            </a:pPr>
            <a:r>
              <a:rPr lang="en-GB" sz="1200" dirty="0">
                <a:solidFill>
                  <a:srgbClr val="637D96"/>
                </a:solidFill>
                <a:latin typeface="Arial" panose="020B0604020202020204" pitchFamily="34" charset="0"/>
                <a:cs typeface="Arial" panose="020B0604020202020204" pitchFamily="34" charset="0"/>
              </a:rPr>
              <a:t>1 rotational</a:t>
            </a:r>
          </a:p>
        </p:txBody>
      </p:sp>
      <p:grpSp>
        <p:nvGrpSpPr>
          <p:cNvPr id="14" name="Gruppieren 13">
            <a:extLst>
              <a:ext uri="{FF2B5EF4-FFF2-40B4-BE49-F238E27FC236}">
                <a16:creationId xmlns:a16="http://schemas.microsoft.com/office/drawing/2014/main" id="{921DE29E-5AB7-791B-AB86-B8AFE9C7438F}"/>
              </a:ext>
            </a:extLst>
          </p:cNvPr>
          <p:cNvGrpSpPr/>
          <p:nvPr/>
        </p:nvGrpSpPr>
        <p:grpSpPr>
          <a:xfrm>
            <a:off x="900000" y="3060000"/>
            <a:ext cx="3173460" cy="2880000"/>
            <a:chOff x="900000" y="3060000"/>
            <a:chExt cx="3173460" cy="2880000"/>
          </a:xfrm>
        </p:grpSpPr>
        <p:pic>
          <p:nvPicPr>
            <p:cNvPr id="4" name="Snagit_PPTBE3D">
              <a:extLst>
                <a:ext uri="{FF2B5EF4-FFF2-40B4-BE49-F238E27FC236}">
                  <a16:creationId xmlns:a16="http://schemas.microsoft.com/office/drawing/2014/main" id="{042D0F1F-F02F-28F9-88B7-E8BCB71FED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000" y="3060000"/>
              <a:ext cx="3173460" cy="2880000"/>
            </a:xfrm>
            <a:prstGeom prst="rect">
              <a:avLst/>
            </a:prstGeom>
          </p:spPr>
        </p:pic>
        <p:cxnSp>
          <p:nvCxnSpPr>
            <p:cNvPr id="3" name="Gerade Verbindung mit Pfeil 2">
              <a:extLst>
                <a:ext uri="{FF2B5EF4-FFF2-40B4-BE49-F238E27FC236}">
                  <a16:creationId xmlns:a16="http://schemas.microsoft.com/office/drawing/2014/main" id="{F08813DC-4C0F-447C-0A3B-83E0771B96CA}"/>
                </a:ext>
              </a:extLst>
            </p:cNvPr>
            <p:cNvCxnSpPr>
              <a:cxnSpLocks/>
            </p:cNvCxnSpPr>
            <p:nvPr/>
          </p:nvCxnSpPr>
          <p:spPr>
            <a:xfrm>
              <a:off x="2573598" y="4391905"/>
              <a:ext cx="432048" cy="0"/>
            </a:xfrm>
            <a:prstGeom prst="straightConnector1">
              <a:avLst/>
            </a:prstGeom>
            <a:ln w="127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A6C1D4AA-23B4-8B5C-0A35-EEDF936A3546}"/>
                </a:ext>
              </a:extLst>
            </p:cNvPr>
            <p:cNvCxnSpPr>
              <a:cxnSpLocks/>
            </p:cNvCxnSpPr>
            <p:nvPr/>
          </p:nvCxnSpPr>
          <p:spPr>
            <a:xfrm flipV="1">
              <a:off x="2789622" y="4139877"/>
              <a:ext cx="0" cy="504056"/>
            </a:xfrm>
            <a:prstGeom prst="straightConnector1">
              <a:avLst/>
            </a:prstGeom>
            <a:ln w="127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Bogen 12">
              <a:extLst>
                <a:ext uri="{FF2B5EF4-FFF2-40B4-BE49-F238E27FC236}">
                  <a16:creationId xmlns:a16="http://schemas.microsoft.com/office/drawing/2014/main" id="{582C1D34-258C-2F49-BEA0-2136804F1DF6}"/>
                </a:ext>
              </a:extLst>
            </p:cNvPr>
            <p:cNvSpPr/>
            <p:nvPr/>
          </p:nvSpPr>
          <p:spPr>
            <a:xfrm>
              <a:off x="2357574" y="4067869"/>
              <a:ext cx="702110" cy="648072"/>
            </a:xfrm>
            <a:prstGeom prst="arc">
              <a:avLst>
                <a:gd name="adj1" fmla="val 16200000"/>
                <a:gd name="adj2" fmla="val 5453844"/>
              </a:avLst>
            </a:prstGeom>
            <a:ln w="127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8" name="Abgerundetes Rechteck 5">
            <a:extLst>
              <a:ext uri="{FF2B5EF4-FFF2-40B4-BE49-F238E27FC236}">
                <a16:creationId xmlns:a16="http://schemas.microsoft.com/office/drawing/2014/main" id="{7DE75569-6A4E-73C1-A416-77F5DD37A808}"/>
              </a:ext>
            </a:extLst>
          </p:cNvPr>
          <p:cNvSpPr/>
          <p:nvPr/>
        </p:nvSpPr>
        <p:spPr>
          <a:xfrm>
            <a:off x="720000" y="1440000"/>
            <a:ext cx="5345986" cy="432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355600" indent="-355600">
              <a:lnSpc>
                <a:spcPct val="150000"/>
              </a:lnSpc>
              <a:buClr>
                <a:schemeClr val="accent2"/>
              </a:buClr>
              <a:buFont typeface="Wingdings 3" panose="05040102010807070707" pitchFamily="18" charset="2"/>
              <a:buChar char=""/>
            </a:pPr>
            <a:r>
              <a:rPr lang="en-GB" sz="1400" dirty="0">
                <a:solidFill>
                  <a:srgbClr val="637D96"/>
                </a:solidFill>
                <a:latin typeface="Arial" panose="020B0604020202020204" pitchFamily="34" charset="0"/>
                <a:cs typeface="Arial" panose="020B0604020202020204" pitchFamily="34" charset="0"/>
              </a:rPr>
              <a:t>The </a:t>
            </a:r>
            <a:r>
              <a:rPr lang="en-GB" sz="1400" dirty="0">
                <a:solidFill>
                  <a:schemeClr val="accent2"/>
                </a:solidFill>
                <a:latin typeface="Arial" panose="020B0604020202020204" pitchFamily="34" charset="0"/>
                <a:cs typeface="Arial" panose="020B0604020202020204" pitchFamily="34" charset="0"/>
              </a:rPr>
              <a:t>Design View</a:t>
            </a:r>
            <a:r>
              <a:rPr lang="en-GB" sz="1400" dirty="0">
                <a:solidFill>
                  <a:srgbClr val="637D96"/>
                </a:solidFill>
                <a:latin typeface="Arial" panose="020B0604020202020204" pitchFamily="34" charset="0"/>
                <a:cs typeface="Arial" panose="020B0604020202020204" pitchFamily="34" charset="0"/>
              </a:rPr>
              <a:t>: Basics</a:t>
            </a:r>
          </a:p>
        </p:txBody>
      </p:sp>
    </p:spTree>
    <p:custDataLst>
      <p:tags r:id="rId1"/>
    </p:custDataLst>
    <p:extLst>
      <p:ext uri="{BB962C8B-B14F-4D97-AF65-F5344CB8AC3E}">
        <p14:creationId xmlns:p14="http://schemas.microsoft.com/office/powerpoint/2010/main" val="405899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a:extLst>
            <a:ext uri="{FF2B5EF4-FFF2-40B4-BE49-F238E27FC236}">
              <a16:creationId xmlns:a16="http://schemas.microsoft.com/office/drawing/2014/main" id="{2CD6483E-1F1A-2AB0-FF58-942AB2B65A2E}"/>
            </a:ext>
          </a:extLst>
        </p:cNvPr>
        <p:cNvGrpSpPr/>
        <p:nvPr/>
      </p:nvGrpSpPr>
      <p:grpSpPr>
        <a:xfrm>
          <a:off x="0" y="0"/>
          <a:ext cx="0" cy="0"/>
          <a:chOff x="0" y="0"/>
          <a:chExt cx="0" cy="0"/>
        </a:xfrm>
      </p:grpSpPr>
      <p:sp>
        <p:nvSpPr>
          <p:cNvPr id="38" name="Foliennummernplatzhalter 37">
            <a:extLst>
              <a:ext uri="{FF2B5EF4-FFF2-40B4-BE49-F238E27FC236}">
                <a16:creationId xmlns:a16="http://schemas.microsoft.com/office/drawing/2014/main" id="{C2806160-1A7C-68D0-E47E-43745F997372}"/>
              </a:ext>
            </a:extLst>
          </p:cNvPr>
          <p:cNvSpPr>
            <a:spLocks noGrp="1"/>
          </p:cNvSpPr>
          <p:nvPr>
            <p:ph type="sldNum" sz="quarter" idx="12"/>
          </p:nvPr>
        </p:nvSpPr>
        <p:spPr/>
        <p:txBody>
          <a:bodyPr/>
          <a:lstStyle/>
          <a:p>
            <a:fld id="{AEE5323D-B9DC-4232-9D2E-366F3F7EE02F}" type="slidenum">
              <a:rPr lang="de-DE" smtClean="0"/>
              <a:pPr/>
              <a:t>11</a:t>
            </a:fld>
            <a:endParaRPr lang="de-DE"/>
          </a:p>
        </p:txBody>
      </p:sp>
      <p:sp>
        <p:nvSpPr>
          <p:cNvPr id="7" name="Abgerundetes Rechteck 9">
            <a:extLst>
              <a:ext uri="{FF2B5EF4-FFF2-40B4-BE49-F238E27FC236}">
                <a16:creationId xmlns:a16="http://schemas.microsoft.com/office/drawing/2014/main" id="{61998EFB-0EF0-7243-5F02-B48F9BDE11E0}"/>
              </a:ext>
            </a:extLst>
          </p:cNvPr>
          <p:cNvSpPr/>
          <p:nvPr/>
        </p:nvSpPr>
        <p:spPr>
          <a:xfrm>
            <a:off x="6479999" y="1440000"/>
            <a:ext cx="4211814" cy="3130617"/>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179388" indent="-179388">
              <a:lnSpc>
                <a:spcPct val="150000"/>
              </a:lnSpc>
              <a:buClr>
                <a:schemeClr val="accent2"/>
              </a:buClr>
              <a:buFont typeface="Wingdings" panose="05000000000000000000" pitchFamily="2" charset="2"/>
              <a:buChar char="ð"/>
            </a:pPr>
            <a:r>
              <a:rPr lang="en-GB" sz="1200" dirty="0">
                <a:solidFill>
                  <a:srgbClr val="637D96"/>
                </a:solidFill>
                <a:latin typeface="Arial" panose="020B0604020202020204" pitchFamily="34" charset="0"/>
                <a:cs typeface="Arial" panose="020B0604020202020204" pitchFamily="34" charset="0"/>
              </a:rPr>
              <a:t>Degrees of freedom for the first 3D sketch:</a:t>
            </a:r>
          </a:p>
          <a:p>
            <a:pPr marL="355600" indent="-179388">
              <a:lnSpc>
                <a:spcPct val="150000"/>
              </a:lnSpc>
              <a:buClr>
                <a:schemeClr val="accent2"/>
              </a:buClr>
              <a:buFont typeface="Wingdings" panose="05000000000000000000" pitchFamily="2" charset="2"/>
              <a:buChar char="§"/>
            </a:pPr>
            <a:r>
              <a:rPr lang="en-GB" sz="1100" dirty="0">
                <a:solidFill>
                  <a:srgbClr val="637D96"/>
                </a:solidFill>
                <a:latin typeface="Arial" panose="020B0604020202020204" pitchFamily="34" charset="0"/>
                <a:cs typeface="Arial" panose="020B0604020202020204" pitchFamily="34" charset="0"/>
              </a:rPr>
              <a:t>3 possible planes</a:t>
            </a:r>
          </a:p>
          <a:p>
            <a:pPr marL="355600" indent="-179388">
              <a:lnSpc>
                <a:spcPct val="150000"/>
              </a:lnSpc>
              <a:buClr>
                <a:schemeClr val="accent2"/>
              </a:buClr>
              <a:buFont typeface="Wingdings" panose="05000000000000000000" pitchFamily="2" charset="2"/>
              <a:buChar char="§"/>
            </a:pPr>
            <a:r>
              <a:rPr lang="en-GB" sz="1100" dirty="0">
                <a:solidFill>
                  <a:srgbClr val="637D96"/>
                </a:solidFill>
                <a:latin typeface="Arial" panose="020B0604020202020204" pitchFamily="34" charset="0"/>
                <a:cs typeface="Arial" panose="020B0604020202020204" pitchFamily="34" charset="0"/>
              </a:rPr>
              <a:t>Each with 2 translational and 1 rotational degrees of freedom </a:t>
            </a:r>
          </a:p>
          <a:p>
            <a:pPr>
              <a:lnSpc>
                <a:spcPct val="150000"/>
              </a:lnSpc>
              <a:buClr>
                <a:schemeClr val="accent2"/>
              </a:buClr>
            </a:pPr>
            <a:endParaRPr lang="de-DE" sz="1000" dirty="0">
              <a:solidFill>
                <a:srgbClr val="637D96"/>
              </a:solidFill>
              <a:latin typeface="Arial" panose="020B0604020202020204" pitchFamily="34" charset="0"/>
              <a:cs typeface="Arial" panose="020B0604020202020204" pitchFamily="34" charset="0"/>
            </a:endParaRPr>
          </a:p>
          <a:p>
            <a:pPr marL="179388" indent="-179388">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The three-dimensional space is displayed and controlled via the origin.</a:t>
            </a:r>
          </a:p>
          <a:p>
            <a:pPr marL="179388" indent="-179388">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Model Browser</a:t>
            </a:r>
          </a:p>
          <a:p>
            <a:pPr marL="179388" indent="-179388">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Origin display on the screen</a:t>
            </a:r>
          </a:p>
          <a:p>
            <a:pPr marL="179388" indent="-179388">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Coordinate identifier</a:t>
            </a:r>
          </a:p>
          <a:p>
            <a:pPr marL="179388" indent="-179388">
              <a:lnSpc>
                <a:spcPct val="150000"/>
              </a:lnSpc>
              <a:buClr>
                <a:schemeClr val="accent2"/>
              </a:buClr>
              <a:buFont typeface="Wingdings" panose="05000000000000000000" pitchFamily="2" charset="2"/>
              <a:buChar char="§"/>
            </a:pPr>
            <a:endParaRPr lang="en-GB" sz="1000" dirty="0">
              <a:solidFill>
                <a:srgbClr val="637D96"/>
              </a:solidFill>
              <a:latin typeface="Arial" panose="020B0604020202020204" pitchFamily="34" charset="0"/>
              <a:cs typeface="Arial" panose="020B0604020202020204" pitchFamily="34" charset="0"/>
            </a:endParaRPr>
          </a:p>
          <a:p>
            <a:pPr marL="179388" indent="-179388">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There are nine degrees of freedom for the orientation and position of the design view in the first sketch.</a:t>
            </a:r>
          </a:p>
          <a:p>
            <a:pPr marL="179388" indent="-179388">
              <a:lnSpc>
                <a:spcPct val="150000"/>
              </a:lnSpc>
              <a:buClr>
                <a:schemeClr val="accent2"/>
              </a:buClr>
              <a:buFont typeface="Wingdings" panose="05000000000000000000" pitchFamily="2" charset="2"/>
              <a:buChar char="ð"/>
            </a:pPr>
            <a:endParaRPr lang="en-GB" sz="1000" dirty="0">
              <a:solidFill>
                <a:srgbClr val="637D96"/>
              </a:solidFill>
              <a:latin typeface="Arial" panose="020B0604020202020204" pitchFamily="34" charset="0"/>
              <a:cs typeface="Arial" panose="020B0604020202020204" pitchFamily="34" charset="0"/>
            </a:endParaRPr>
          </a:p>
          <a:p>
            <a:pPr marL="179388" indent="-179388">
              <a:lnSpc>
                <a:spcPct val="150000"/>
              </a:lnSpc>
              <a:buClr>
                <a:schemeClr val="accent2"/>
              </a:buClr>
              <a:buFont typeface="Wingdings" panose="05000000000000000000" pitchFamily="2" charset="2"/>
              <a:buChar char="ð"/>
            </a:pPr>
            <a:r>
              <a:rPr lang="en-GB" sz="1000" dirty="0">
                <a:solidFill>
                  <a:schemeClr val="accent2"/>
                </a:solidFill>
                <a:latin typeface="Arial" panose="020B0604020202020204" pitchFamily="34" charset="0"/>
                <a:cs typeface="Arial" panose="020B0604020202020204" pitchFamily="34" charset="0"/>
              </a:rPr>
              <a:t>This raises the question of which origin plane must be activated for the first sketch</a:t>
            </a:r>
            <a:r>
              <a:rPr lang="en-GB" sz="1000" dirty="0">
                <a:solidFill>
                  <a:srgbClr val="637D96"/>
                </a:solidFill>
                <a:latin typeface="Arial" panose="020B0604020202020204" pitchFamily="34" charset="0"/>
                <a:cs typeface="Arial" panose="020B0604020202020204" pitchFamily="34" charset="0"/>
              </a:rPr>
              <a:t>. </a:t>
            </a:r>
          </a:p>
          <a:p>
            <a:pPr marL="285750" indent="-285750">
              <a:lnSpc>
                <a:spcPct val="150000"/>
              </a:lnSpc>
              <a:buClr>
                <a:schemeClr val="accent2"/>
              </a:buClr>
              <a:buFont typeface="Arial" panose="020B0604020202020204" pitchFamily="34" charset="0"/>
              <a:buChar char="•"/>
            </a:pPr>
            <a:endParaRPr lang="de-DE" sz="1100" dirty="0">
              <a:solidFill>
                <a:srgbClr val="637D96"/>
              </a:solidFill>
              <a:latin typeface="Arial" panose="020B0604020202020204" pitchFamily="34" charset="0"/>
              <a:cs typeface="Arial" panose="020B0604020202020204" pitchFamily="34" charset="0"/>
            </a:endParaRPr>
          </a:p>
        </p:txBody>
      </p:sp>
      <p:pic>
        <p:nvPicPr>
          <p:cNvPr id="10" name="Grafik 9" descr="Ein Bild, das Diagramm, Reihe, Origami, Design enthält.&#10;&#10;KI-generierte Inhalte können fehlerhaft sein.">
            <a:extLst>
              <a:ext uri="{FF2B5EF4-FFF2-40B4-BE49-F238E27FC236}">
                <a16:creationId xmlns:a16="http://schemas.microsoft.com/office/drawing/2014/main" id="{E64EF39F-4CEF-162F-286A-56C8CFF1AF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7093" y="5436021"/>
            <a:ext cx="1089691" cy="1093118"/>
          </a:xfrm>
          <a:prstGeom prst="rect">
            <a:avLst/>
          </a:prstGeom>
        </p:spPr>
      </p:pic>
      <p:pic>
        <p:nvPicPr>
          <p:cNvPr id="11" name="Snagit_SNGOUT2081" descr="Ein Bild, das Origami enthält.&#10;&#10;Automatisch generierte Beschreibung">
            <a:extLst>
              <a:ext uri="{FF2B5EF4-FFF2-40B4-BE49-F238E27FC236}">
                <a16:creationId xmlns:a16="http://schemas.microsoft.com/office/drawing/2014/main" id="{907B6CC0-B6C8-C2F4-3900-E3F24A81B4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91167" y="5748580"/>
            <a:ext cx="406894" cy="468000"/>
          </a:xfrm>
          <a:prstGeom prst="rect">
            <a:avLst/>
          </a:prstGeom>
        </p:spPr>
      </p:pic>
      <p:pic>
        <p:nvPicPr>
          <p:cNvPr id="2" name="Snagit_PPTF451">
            <a:extLst>
              <a:ext uri="{FF2B5EF4-FFF2-40B4-BE49-F238E27FC236}">
                <a16:creationId xmlns:a16="http://schemas.microsoft.com/office/drawing/2014/main" id="{1C3D2006-4145-D8B9-9243-A119634322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0000" y="3060000"/>
            <a:ext cx="3046351" cy="3240000"/>
          </a:xfrm>
          <a:prstGeom prst="rect">
            <a:avLst/>
          </a:prstGeom>
        </p:spPr>
      </p:pic>
      <p:sp>
        <p:nvSpPr>
          <p:cNvPr id="3" name="Abgerundetes Rechteck 5">
            <a:extLst>
              <a:ext uri="{FF2B5EF4-FFF2-40B4-BE49-F238E27FC236}">
                <a16:creationId xmlns:a16="http://schemas.microsoft.com/office/drawing/2014/main" id="{985E3213-631A-57D3-CFEA-81EDF6A9B7D4}"/>
              </a:ext>
            </a:extLst>
          </p:cNvPr>
          <p:cNvSpPr/>
          <p:nvPr/>
        </p:nvSpPr>
        <p:spPr>
          <a:xfrm>
            <a:off x="720000" y="1440000"/>
            <a:ext cx="5345986" cy="432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355600" indent="-355600">
              <a:lnSpc>
                <a:spcPct val="150000"/>
              </a:lnSpc>
              <a:buClr>
                <a:schemeClr val="accent2"/>
              </a:buClr>
              <a:buFont typeface="Wingdings 3" panose="05040102010807070707" pitchFamily="18" charset="2"/>
              <a:buChar char=""/>
            </a:pPr>
            <a:r>
              <a:rPr lang="en-GB" sz="1400" dirty="0">
                <a:solidFill>
                  <a:srgbClr val="637D96"/>
                </a:solidFill>
                <a:latin typeface="Arial" panose="020B0604020202020204" pitchFamily="34" charset="0"/>
                <a:cs typeface="Arial" panose="020B0604020202020204" pitchFamily="34" charset="0"/>
              </a:rPr>
              <a:t>The </a:t>
            </a:r>
            <a:r>
              <a:rPr lang="en-GB" sz="1400" dirty="0">
                <a:solidFill>
                  <a:schemeClr val="accent2"/>
                </a:solidFill>
                <a:latin typeface="Arial" panose="020B0604020202020204" pitchFamily="34" charset="0"/>
                <a:cs typeface="Arial" panose="020B0604020202020204" pitchFamily="34" charset="0"/>
              </a:rPr>
              <a:t>Design View</a:t>
            </a:r>
            <a:r>
              <a:rPr lang="en-GB" sz="1400" dirty="0">
                <a:solidFill>
                  <a:srgbClr val="637D96"/>
                </a:solidFill>
                <a:latin typeface="Arial" panose="020B0604020202020204" pitchFamily="34" charset="0"/>
                <a:cs typeface="Arial" panose="020B0604020202020204" pitchFamily="34" charset="0"/>
              </a:rPr>
              <a:t>: Basics</a:t>
            </a:r>
          </a:p>
        </p:txBody>
      </p:sp>
      <p:pic>
        <p:nvPicPr>
          <p:cNvPr id="5" name="Snagit_PPT805A">
            <a:extLst>
              <a:ext uri="{FF2B5EF4-FFF2-40B4-BE49-F238E27FC236}">
                <a16:creationId xmlns:a16="http://schemas.microsoft.com/office/drawing/2014/main" id="{8E84EA62-169A-4FEB-44EA-D447C9D3C3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75778" y="5513126"/>
            <a:ext cx="850647" cy="1213097"/>
          </a:xfrm>
          <a:prstGeom prst="rect">
            <a:avLst/>
          </a:prstGeom>
        </p:spPr>
      </p:pic>
    </p:spTree>
    <p:custDataLst>
      <p:tags r:id="rId1"/>
    </p:custDataLst>
    <p:extLst>
      <p:ext uri="{BB962C8B-B14F-4D97-AF65-F5344CB8AC3E}">
        <p14:creationId xmlns:p14="http://schemas.microsoft.com/office/powerpoint/2010/main" val="72298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a:extLst>
            <a:ext uri="{FF2B5EF4-FFF2-40B4-BE49-F238E27FC236}">
              <a16:creationId xmlns:a16="http://schemas.microsoft.com/office/drawing/2014/main" id="{2CD6483E-1F1A-2AB0-FF58-942AB2B65A2E}"/>
            </a:ext>
          </a:extLst>
        </p:cNvPr>
        <p:cNvGrpSpPr/>
        <p:nvPr/>
      </p:nvGrpSpPr>
      <p:grpSpPr>
        <a:xfrm>
          <a:off x="0" y="0"/>
          <a:ext cx="0" cy="0"/>
          <a:chOff x="0" y="0"/>
          <a:chExt cx="0" cy="0"/>
        </a:xfrm>
      </p:grpSpPr>
      <p:sp>
        <p:nvSpPr>
          <p:cNvPr id="38" name="Foliennummernplatzhalter 37">
            <a:extLst>
              <a:ext uri="{FF2B5EF4-FFF2-40B4-BE49-F238E27FC236}">
                <a16:creationId xmlns:a16="http://schemas.microsoft.com/office/drawing/2014/main" id="{C2806160-1A7C-68D0-E47E-43745F997372}"/>
              </a:ext>
            </a:extLst>
          </p:cNvPr>
          <p:cNvSpPr>
            <a:spLocks noGrp="1"/>
          </p:cNvSpPr>
          <p:nvPr>
            <p:ph type="sldNum" sz="quarter" idx="12"/>
          </p:nvPr>
        </p:nvSpPr>
        <p:spPr/>
        <p:txBody>
          <a:bodyPr/>
          <a:lstStyle/>
          <a:p>
            <a:fld id="{AEE5323D-B9DC-4232-9D2E-366F3F7EE02F}" type="slidenum">
              <a:rPr lang="de-DE" smtClean="0"/>
              <a:pPr/>
              <a:t>12</a:t>
            </a:fld>
            <a:endParaRPr lang="de-DE"/>
          </a:p>
        </p:txBody>
      </p:sp>
      <p:sp>
        <p:nvSpPr>
          <p:cNvPr id="6" name="Abgerundetes Rechteck 5">
            <a:extLst>
              <a:ext uri="{FF2B5EF4-FFF2-40B4-BE49-F238E27FC236}">
                <a16:creationId xmlns:a16="http://schemas.microsoft.com/office/drawing/2014/main" id="{A7FC505F-BB41-1F09-3785-2EB08485EF85}"/>
              </a:ext>
            </a:extLst>
          </p:cNvPr>
          <p:cNvSpPr/>
          <p:nvPr/>
        </p:nvSpPr>
        <p:spPr>
          <a:xfrm>
            <a:off x="720000" y="1440000"/>
            <a:ext cx="5345986" cy="432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355600" indent="-355600">
              <a:lnSpc>
                <a:spcPct val="150000"/>
              </a:lnSpc>
              <a:buClr>
                <a:schemeClr val="accent2"/>
              </a:buClr>
              <a:buFont typeface="Wingdings 3" panose="05040102010807070707" pitchFamily="18" charset="2"/>
              <a:buChar char=""/>
            </a:pPr>
            <a:r>
              <a:rPr lang="en-GB" sz="1400" dirty="0">
                <a:solidFill>
                  <a:srgbClr val="637D96"/>
                </a:solidFill>
                <a:latin typeface="Arial" panose="020B0604020202020204" pitchFamily="34" charset="0"/>
                <a:cs typeface="Arial" panose="020B0604020202020204" pitchFamily="34" charset="0"/>
              </a:rPr>
              <a:t>The </a:t>
            </a:r>
            <a:r>
              <a:rPr lang="en-GB" sz="1400" dirty="0">
                <a:solidFill>
                  <a:schemeClr val="accent2"/>
                </a:solidFill>
                <a:latin typeface="Arial" panose="020B0604020202020204" pitchFamily="34" charset="0"/>
                <a:cs typeface="Arial" panose="020B0604020202020204" pitchFamily="34" charset="0"/>
              </a:rPr>
              <a:t>Design View</a:t>
            </a:r>
            <a:r>
              <a:rPr lang="en-GB" sz="1400" dirty="0">
                <a:solidFill>
                  <a:srgbClr val="637D96"/>
                </a:solidFill>
                <a:latin typeface="Arial" panose="020B0604020202020204" pitchFamily="34" charset="0"/>
                <a:cs typeface="Arial" panose="020B0604020202020204" pitchFamily="34" charset="0"/>
              </a:rPr>
              <a:t>: Sketch plane for the first sketch</a:t>
            </a:r>
          </a:p>
        </p:txBody>
      </p:sp>
      <p:sp>
        <p:nvSpPr>
          <p:cNvPr id="7" name="Abgerundetes Rechteck 9">
            <a:extLst>
              <a:ext uri="{FF2B5EF4-FFF2-40B4-BE49-F238E27FC236}">
                <a16:creationId xmlns:a16="http://schemas.microsoft.com/office/drawing/2014/main" id="{61998EFB-0EF0-7243-5F02-B48F9BDE11E0}"/>
              </a:ext>
            </a:extLst>
          </p:cNvPr>
          <p:cNvSpPr/>
          <p:nvPr/>
        </p:nvSpPr>
        <p:spPr>
          <a:xfrm>
            <a:off x="6480000" y="1440000"/>
            <a:ext cx="4211814" cy="2447849"/>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179388" indent="-179388">
              <a:lnSpc>
                <a:spcPct val="150000"/>
              </a:lnSpc>
              <a:buClr>
                <a:schemeClr val="accent2"/>
              </a:buClr>
              <a:buFont typeface="Wingdings" panose="05000000000000000000" pitchFamily="2" charset="2"/>
              <a:buChar char=""/>
            </a:pPr>
            <a:r>
              <a:rPr lang="en-GB" sz="1200" dirty="0">
                <a:solidFill>
                  <a:srgbClr val="637D96"/>
                </a:solidFill>
                <a:latin typeface="Arial" panose="020B0604020202020204" pitchFamily="34" charset="0"/>
                <a:cs typeface="Arial" panose="020B0604020202020204" pitchFamily="34" charset="0"/>
              </a:rPr>
              <a:t>The component's orientation in space and the viewing direction that provides the most information are known.</a:t>
            </a:r>
          </a:p>
          <a:p>
            <a:pPr marL="179388" indent="-179388">
              <a:lnSpc>
                <a:spcPct val="150000"/>
              </a:lnSpc>
              <a:buClr>
                <a:schemeClr val="accent2"/>
              </a:buClr>
              <a:buFont typeface="Wingdings" panose="05000000000000000000" pitchFamily="2" charset="2"/>
              <a:buChar char="ð"/>
            </a:pPr>
            <a:endParaRPr lang="de-DE" sz="1200" b="1" dirty="0">
              <a:solidFill>
                <a:srgbClr val="637D96"/>
              </a:solidFill>
              <a:latin typeface="Arial" panose="020B0604020202020204" pitchFamily="34" charset="0"/>
              <a:cs typeface="Arial" panose="020B0604020202020204" pitchFamily="34" charset="0"/>
            </a:endParaRPr>
          </a:p>
          <a:p>
            <a:pPr marL="179388" indent="-179388">
              <a:lnSpc>
                <a:spcPct val="150000"/>
              </a:lnSpc>
              <a:buClr>
                <a:schemeClr val="accent2"/>
              </a:buClr>
              <a:buFont typeface="Wingdings" panose="05000000000000000000" pitchFamily="2" charset="2"/>
              <a:buChar char="ð"/>
            </a:pPr>
            <a:r>
              <a:rPr lang="en-GB" sz="1200" b="1" dirty="0">
                <a:solidFill>
                  <a:srgbClr val="637D96"/>
                </a:solidFill>
                <a:latin typeface="Arial" panose="020B0604020202020204" pitchFamily="34" charset="0"/>
                <a:cs typeface="Arial" panose="020B0604020202020204" pitchFamily="34" charset="0"/>
              </a:rPr>
              <a:t>2. Conclusion </a:t>
            </a:r>
            <a:r>
              <a:rPr lang="en-GB" sz="1200" dirty="0">
                <a:solidFill>
                  <a:srgbClr val="637D96"/>
                </a:solidFill>
                <a:latin typeface="Arial" panose="020B0604020202020204" pitchFamily="34" charset="0"/>
                <a:cs typeface="Arial" panose="020B0604020202020204" pitchFamily="34" charset="0"/>
              </a:rPr>
              <a:t>based on the spatial visualization of the task: </a:t>
            </a:r>
          </a:p>
          <a:p>
            <a:pPr>
              <a:lnSpc>
                <a:spcPct val="150000"/>
              </a:lnSpc>
              <a:buClr>
                <a:schemeClr val="accent2"/>
              </a:buClr>
            </a:pPr>
            <a:endParaRPr lang="de-DE" sz="1200" dirty="0">
              <a:solidFill>
                <a:srgbClr val="637D96"/>
              </a:solidFill>
              <a:latin typeface="Arial" panose="020B0604020202020204" pitchFamily="34" charset="0"/>
              <a:cs typeface="Arial" panose="020B0604020202020204" pitchFamily="34" charset="0"/>
            </a:endParaRPr>
          </a:p>
          <a:p>
            <a:pPr marL="179388" indent="-179388">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The origin plane for the first sketch is orthogonal to the projection direction of the design view—that is, the view containing the most information.</a:t>
            </a:r>
          </a:p>
        </p:txBody>
      </p:sp>
      <p:pic>
        <p:nvPicPr>
          <p:cNvPr id="11" name="Grafik 10">
            <a:extLst>
              <a:ext uri="{FF2B5EF4-FFF2-40B4-BE49-F238E27FC236}">
                <a16:creationId xmlns:a16="http://schemas.microsoft.com/office/drawing/2014/main" id="{41D9CD6F-CE60-03A3-025C-FC92E75DF9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000" y="2761449"/>
            <a:ext cx="1980000" cy="2036775"/>
          </a:xfrm>
          <a:prstGeom prst="rect">
            <a:avLst/>
          </a:prstGeom>
        </p:spPr>
      </p:pic>
      <p:pic>
        <p:nvPicPr>
          <p:cNvPr id="15" name="Grafik 14">
            <a:extLst>
              <a:ext uri="{FF2B5EF4-FFF2-40B4-BE49-F238E27FC236}">
                <a16:creationId xmlns:a16="http://schemas.microsoft.com/office/drawing/2014/main" id="{BAAA3A34-35EA-3710-F855-C543391090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6463" y="2846691"/>
            <a:ext cx="1728000" cy="1866290"/>
          </a:xfrm>
          <a:prstGeom prst="rect">
            <a:avLst/>
          </a:prstGeom>
        </p:spPr>
      </p:pic>
      <p:sp>
        <p:nvSpPr>
          <p:cNvPr id="16" name="Abgerundetes Rechteck 9">
            <a:extLst>
              <a:ext uri="{FF2B5EF4-FFF2-40B4-BE49-F238E27FC236}">
                <a16:creationId xmlns:a16="http://schemas.microsoft.com/office/drawing/2014/main" id="{13211A4B-1685-F7EF-8428-989A45F505C4}"/>
              </a:ext>
            </a:extLst>
          </p:cNvPr>
          <p:cNvSpPr/>
          <p:nvPr/>
        </p:nvSpPr>
        <p:spPr>
          <a:xfrm>
            <a:off x="1025426" y="5075982"/>
            <a:ext cx="1988957" cy="628340"/>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a:lnSpc>
                <a:spcPct val="150000"/>
              </a:lnSpc>
              <a:buClr>
                <a:schemeClr val="accent2"/>
              </a:buClr>
            </a:pPr>
            <a:r>
              <a:rPr lang="en-GB" sz="900" dirty="0">
                <a:solidFill>
                  <a:srgbClr val="637D96"/>
                </a:solidFill>
                <a:latin typeface="Arial" panose="020B0604020202020204" pitchFamily="34" charset="0"/>
                <a:cs typeface="Arial" panose="020B0604020202020204" pitchFamily="34" charset="0"/>
              </a:rPr>
              <a:t>Component oriented and positioned in 3D space; direction of projection of the design view</a:t>
            </a:r>
          </a:p>
          <a:p>
            <a:pPr>
              <a:lnSpc>
                <a:spcPct val="150000"/>
              </a:lnSpc>
              <a:buClr>
                <a:schemeClr val="accent2"/>
              </a:buClr>
            </a:pPr>
            <a:endParaRPr lang="en-GB" sz="900" dirty="0">
              <a:solidFill>
                <a:srgbClr val="637D96"/>
              </a:solidFill>
              <a:latin typeface="Arial" panose="020B0604020202020204" pitchFamily="34" charset="0"/>
              <a:cs typeface="Arial" panose="020B0604020202020204" pitchFamily="34" charset="0"/>
            </a:endParaRPr>
          </a:p>
        </p:txBody>
      </p:sp>
      <p:sp>
        <p:nvSpPr>
          <p:cNvPr id="17" name="Abgerundetes Rechteck 9">
            <a:extLst>
              <a:ext uri="{FF2B5EF4-FFF2-40B4-BE49-F238E27FC236}">
                <a16:creationId xmlns:a16="http://schemas.microsoft.com/office/drawing/2014/main" id="{81AB00CD-ABE1-D747-48C8-E332FF7125DA}"/>
              </a:ext>
            </a:extLst>
          </p:cNvPr>
          <p:cNvSpPr/>
          <p:nvPr/>
        </p:nvSpPr>
        <p:spPr>
          <a:xfrm>
            <a:off x="3665808" y="5075982"/>
            <a:ext cx="2129309" cy="683412"/>
          </a:xfrm>
          <a:prstGeom prst="roundRect">
            <a:avLst>
              <a:gd name="adj" fmla="val 0"/>
            </a:avLst>
          </a:prstGeom>
          <a:solidFill>
            <a:schemeClr val="accent2">
              <a:lumMod val="20000"/>
              <a:lumOff val="8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a:lnSpc>
                <a:spcPct val="150000"/>
              </a:lnSpc>
              <a:buClr>
                <a:schemeClr val="accent2"/>
              </a:buClr>
            </a:pPr>
            <a:r>
              <a:rPr lang="en-GB" sz="900" dirty="0">
                <a:solidFill>
                  <a:srgbClr val="637D96"/>
                </a:solidFill>
                <a:latin typeface="Arial" panose="020B0604020202020204" pitchFamily="34" charset="0"/>
                <a:cs typeface="Arial" panose="020B0604020202020204" pitchFamily="34" charset="0"/>
              </a:rPr>
              <a:t>The origin plane of the first sketch is orthogonal to the projection direction of the design view, i.e., the X-Y plane</a:t>
            </a:r>
          </a:p>
          <a:p>
            <a:pPr>
              <a:lnSpc>
                <a:spcPct val="150000"/>
              </a:lnSpc>
              <a:buClr>
                <a:schemeClr val="accent2"/>
              </a:buClr>
            </a:pPr>
            <a:endParaRPr lang="en-GB" sz="900" dirty="0">
              <a:solidFill>
                <a:srgbClr val="637D96"/>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96671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a:extLst>
            <a:ext uri="{FF2B5EF4-FFF2-40B4-BE49-F238E27FC236}">
              <a16:creationId xmlns:a16="http://schemas.microsoft.com/office/drawing/2014/main" id="{A8A6274D-EACB-93AE-A371-30F44DB62E47}"/>
            </a:ext>
          </a:extLst>
        </p:cNvPr>
        <p:cNvGrpSpPr/>
        <p:nvPr/>
      </p:nvGrpSpPr>
      <p:grpSpPr>
        <a:xfrm>
          <a:off x="0" y="0"/>
          <a:ext cx="0" cy="0"/>
          <a:chOff x="0" y="0"/>
          <a:chExt cx="0" cy="0"/>
        </a:xfrm>
      </p:grpSpPr>
      <p:sp>
        <p:nvSpPr>
          <p:cNvPr id="38" name="Foliennummernplatzhalter 37">
            <a:extLst>
              <a:ext uri="{FF2B5EF4-FFF2-40B4-BE49-F238E27FC236}">
                <a16:creationId xmlns:a16="http://schemas.microsoft.com/office/drawing/2014/main" id="{7E51C77E-2E51-4961-4A52-0CE9F6D73E0B}"/>
              </a:ext>
            </a:extLst>
          </p:cNvPr>
          <p:cNvSpPr>
            <a:spLocks noGrp="1"/>
          </p:cNvSpPr>
          <p:nvPr>
            <p:ph type="sldNum" sz="quarter" idx="12"/>
          </p:nvPr>
        </p:nvSpPr>
        <p:spPr/>
        <p:txBody>
          <a:bodyPr/>
          <a:lstStyle/>
          <a:p>
            <a:fld id="{AEE5323D-B9DC-4232-9D2E-366F3F7EE02F}" type="slidenum">
              <a:rPr lang="de-DE" smtClean="0"/>
              <a:pPr/>
              <a:t>13</a:t>
            </a:fld>
            <a:endParaRPr lang="de-DE"/>
          </a:p>
        </p:txBody>
      </p:sp>
      <p:sp>
        <p:nvSpPr>
          <p:cNvPr id="7" name="Abgerundetes Rechteck 9">
            <a:extLst>
              <a:ext uri="{FF2B5EF4-FFF2-40B4-BE49-F238E27FC236}">
                <a16:creationId xmlns:a16="http://schemas.microsoft.com/office/drawing/2014/main" id="{E098A536-1DBA-6EED-3F00-54841CE5C9BB}"/>
              </a:ext>
            </a:extLst>
          </p:cNvPr>
          <p:cNvSpPr/>
          <p:nvPr/>
        </p:nvSpPr>
        <p:spPr>
          <a:xfrm>
            <a:off x="6480000" y="1440000"/>
            <a:ext cx="4211814" cy="2447849"/>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179388" indent="-179388">
              <a:lnSpc>
                <a:spcPct val="150000"/>
              </a:lnSpc>
              <a:buClr>
                <a:schemeClr val="accent2"/>
              </a:buClr>
              <a:buFont typeface="Wingdings" panose="05000000000000000000" pitchFamily="2" charset="2"/>
              <a:buChar char="ð"/>
            </a:pPr>
            <a:r>
              <a:rPr lang="en-GB" sz="1200" dirty="0">
                <a:solidFill>
                  <a:srgbClr val="637D96"/>
                </a:solidFill>
                <a:latin typeface="Arial" panose="020B0604020202020204" pitchFamily="34" charset="0"/>
                <a:cs typeface="Arial" panose="020B0604020202020204" pitchFamily="34" charset="0"/>
              </a:rPr>
              <a:t>Another example shows the component in a new orientation, rotated 90° around the Y-axis.</a:t>
            </a:r>
          </a:p>
          <a:p>
            <a:pPr marL="179388" indent="-179388">
              <a:lnSpc>
                <a:spcPct val="150000"/>
              </a:lnSpc>
              <a:buClr>
                <a:schemeClr val="accent2"/>
              </a:buClr>
              <a:buFont typeface="Wingdings" panose="05000000000000000000" pitchFamily="2" charset="2"/>
              <a:buChar char="ð"/>
            </a:pPr>
            <a:endParaRPr lang="en-GB" sz="1200" dirty="0">
              <a:solidFill>
                <a:srgbClr val="637D96"/>
              </a:solidFill>
              <a:latin typeface="Arial" panose="020B0604020202020204" pitchFamily="34" charset="0"/>
              <a:cs typeface="Arial" panose="020B0604020202020204" pitchFamily="34" charset="0"/>
            </a:endParaRPr>
          </a:p>
          <a:p>
            <a:pPr marL="179388" indent="-179388">
              <a:lnSpc>
                <a:spcPct val="150000"/>
              </a:lnSpc>
              <a:buClr>
                <a:schemeClr val="accent2"/>
              </a:buClr>
              <a:buFont typeface="Wingdings" panose="05000000000000000000" pitchFamily="2" charset="2"/>
              <a:buChar char="§"/>
            </a:pPr>
            <a:r>
              <a:rPr lang="en-GB" sz="1200" dirty="0">
                <a:solidFill>
                  <a:srgbClr val="637D96"/>
                </a:solidFill>
                <a:latin typeface="Arial" panose="020B0604020202020204" pitchFamily="34" charset="0"/>
                <a:cs typeface="Arial" panose="020B0604020202020204" pitchFamily="34" charset="0"/>
              </a:rPr>
              <a:t>The projection direction for the view containing the most information (design view) is now the X-axis.</a:t>
            </a:r>
          </a:p>
          <a:p>
            <a:pPr marL="179388" indent="-179388">
              <a:lnSpc>
                <a:spcPct val="150000"/>
              </a:lnSpc>
              <a:buClr>
                <a:schemeClr val="accent2"/>
              </a:buClr>
              <a:buFont typeface="Wingdings" panose="05000000000000000000" pitchFamily="2" charset="2"/>
              <a:buChar char="§"/>
            </a:pPr>
            <a:r>
              <a:rPr lang="en-GB" sz="1200" dirty="0">
                <a:solidFill>
                  <a:srgbClr val="637D96"/>
                </a:solidFill>
                <a:latin typeface="Arial" panose="020B0604020202020204" pitchFamily="34" charset="0"/>
                <a:cs typeface="Arial" panose="020B0604020202020204" pitchFamily="34" charset="0"/>
              </a:rPr>
              <a:t>This results in the Y-Z plane becoming the origin plane for the first sketch.</a:t>
            </a:r>
            <a:r>
              <a:rPr lang="de-DE" sz="1000" dirty="0">
                <a:solidFill>
                  <a:srgbClr val="637D96"/>
                </a:solidFill>
                <a:latin typeface="Arial" panose="020B0604020202020204" pitchFamily="34" charset="0"/>
                <a:cs typeface="Arial" panose="020B0604020202020204" pitchFamily="34" charset="0"/>
              </a:rPr>
              <a:t>.</a:t>
            </a:r>
          </a:p>
        </p:txBody>
      </p:sp>
      <p:pic>
        <p:nvPicPr>
          <p:cNvPr id="9" name="Snagit_PPT983">
            <a:extLst>
              <a:ext uri="{FF2B5EF4-FFF2-40B4-BE49-F238E27FC236}">
                <a16:creationId xmlns:a16="http://schemas.microsoft.com/office/drawing/2014/main" id="{BB26B9CB-C53A-1169-1955-897030608F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2993" y="2321712"/>
            <a:ext cx="2772394" cy="2627327"/>
          </a:xfrm>
          <a:prstGeom prst="rect">
            <a:avLst/>
          </a:prstGeom>
        </p:spPr>
      </p:pic>
      <p:sp>
        <p:nvSpPr>
          <p:cNvPr id="2" name="Abgerundetes Rechteck 5">
            <a:extLst>
              <a:ext uri="{FF2B5EF4-FFF2-40B4-BE49-F238E27FC236}">
                <a16:creationId xmlns:a16="http://schemas.microsoft.com/office/drawing/2014/main" id="{2752721C-0565-DF9F-4DFA-56D867AE176F}"/>
              </a:ext>
            </a:extLst>
          </p:cNvPr>
          <p:cNvSpPr/>
          <p:nvPr/>
        </p:nvSpPr>
        <p:spPr>
          <a:xfrm>
            <a:off x="720000" y="1440000"/>
            <a:ext cx="5345986" cy="432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355600" indent="-355600">
              <a:lnSpc>
                <a:spcPct val="150000"/>
              </a:lnSpc>
              <a:buClr>
                <a:schemeClr val="accent2"/>
              </a:buClr>
              <a:buFont typeface="Wingdings 3" panose="05040102010807070707" pitchFamily="18" charset="2"/>
              <a:buChar char=""/>
            </a:pPr>
            <a:r>
              <a:rPr lang="en-GB" sz="1400" dirty="0">
                <a:solidFill>
                  <a:srgbClr val="637D96"/>
                </a:solidFill>
                <a:latin typeface="Arial" panose="020B0604020202020204" pitchFamily="34" charset="0"/>
                <a:cs typeface="Arial" panose="020B0604020202020204" pitchFamily="34" charset="0"/>
              </a:rPr>
              <a:t>The </a:t>
            </a:r>
            <a:r>
              <a:rPr lang="en-GB" sz="1400" dirty="0">
                <a:solidFill>
                  <a:schemeClr val="accent2"/>
                </a:solidFill>
                <a:latin typeface="Arial" panose="020B0604020202020204" pitchFamily="34" charset="0"/>
                <a:cs typeface="Arial" panose="020B0604020202020204" pitchFamily="34" charset="0"/>
              </a:rPr>
              <a:t>Design View</a:t>
            </a:r>
            <a:r>
              <a:rPr lang="en-GB" sz="1400" dirty="0">
                <a:solidFill>
                  <a:srgbClr val="637D96"/>
                </a:solidFill>
                <a:latin typeface="Arial" panose="020B0604020202020204" pitchFamily="34" charset="0"/>
                <a:cs typeface="Arial" panose="020B0604020202020204" pitchFamily="34" charset="0"/>
              </a:rPr>
              <a:t>: Sketch plane for the first sketch</a:t>
            </a:r>
          </a:p>
        </p:txBody>
      </p:sp>
      <p:pic>
        <p:nvPicPr>
          <p:cNvPr id="4" name="Grafik 3">
            <a:extLst>
              <a:ext uri="{FF2B5EF4-FFF2-40B4-BE49-F238E27FC236}">
                <a16:creationId xmlns:a16="http://schemas.microsoft.com/office/drawing/2014/main" id="{8C1A1F8C-7CE9-E5EC-DC35-397D8638D094}"/>
              </a:ext>
            </a:extLst>
          </p:cNvPr>
          <p:cNvPicPr>
            <a:picLocks noChangeAspect="1"/>
          </p:cNvPicPr>
          <p:nvPr/>
        </p:nvPicPr>
        <p:blipFill>
          <a:blip r:embed="rId5"/>
          <a:stretch>
            <a:fillRect/>
          </a:stretch>
        </p:blipFill>
        <p:spPr>
          <a:xfrm>
            <a:off x="3672000" y="5076000"/>
            <a:ext cx="2152075" cy="707197"/>
          </a:xfrm>
          <a:prstGeom prst="rect">
            <a:avLst/>
          </a:prstGeom>
        </p:spPr>
      </p:pic>
    </p:spTree>
    <p:custDataLst>
      <p:tags r:id="rId1"/>
    </p:custDataLst>
    <p:extLst>
      <p:ext uri="{BB962C8B-B14F-4D97-AF65-F5344CB8AC3E}">
        <p14:creationId xmlns:p14="http://schemas.microsoft.com/office/powerpoint/2010/main" val="146980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a:extLst>
            <a:ext uri="{FF2B5EF4-FFF2-40B4-BE49-F238E27FC236}">
              <a16:creationId xmlns:a16="http://schemas.microsoft.com/office/drawing/2014/main" id="{204978A9-F793-EF3E-23A1-A701B669246D}"/>
            </a:ext>
          </a:extLst>
        </p:cNvPr>
        <p:cNvGrpSpPr/>
        <p:nvPr/>
      </p:nvGrpSpPr>
      <p:grpSpPr>
        <a:xfrm>
          <a:off x="0" y="0"/>
          <a:ext cx="0" cy="0"/>
          <a:chOff x="0" y="0"/>
          <a:chExt cx="0" cy="0"/>
        </a:xfrm>
      </p:grpSpPr>
      <p:sp>
        <p:nvSpPr>
          <p:cNvPr id="38" name="Foliennummernplatzhalter 37">
            <a:extLst>
              <a:ext uri="{FF2B5EF4-FFF2-40B4-BE49-F238E27FC236}">
                <a16:creationId xmlns:a16="http://schemas.microsoft.com/office/drawing/2014/main" id="{7965A326-EE3F-8571-9FCB-8B83EF5BC935}"/>
              </a:ext>
            </a:extLst>
          </p:cNvPr>
          <p:cNvSpPr>
            <a:spLocks noGrp="1"/>
          </p:cNvSpPr>
          <p:nvPr>
            <p:ph type="sldNum" sz="quarter" idx="12"/>
          </p:nvPr>
        </p:nvSpPr>
        <p:spPr/>
        <p:txBody>
          <a:bodyPr/>
          <a:lstStyle/>
          <a:p>
            <a:fld id="{AEE5323D-B9DC-4232-9D2E-366F3F7EE02F}" type="slidenum">
              <a:rPr lang="de-DE" smtClean="0"/>
              <a:pPr/>
              <a:t>14</a:t>
            </a:fld>
            <a:endParaRPr lang="de-DE"/>
          </a:p>
        </p:txBody>
      </p:sp>
      <p:sp>
        <p:nvSpPr>
          <p:cNvPr id="6" name="Abgerundetes Rechteck 5">
            <a:extLst>
              <a:ext uri="{FF2B5EF4-FFF2-40B4-BE49-F238E27FC236}">
                <a16:creationId xmlns:a16="http://schemas.microsoft.com/office/drawing/2014/main" id="{C6DFFBFF-F8FD-B99B-E99F-8EA98661E4FC}"/>
              </a:ext>
            </a:extLst>
          </p:cNvPr>
          <p:cNvSpPr/>
          <p:nvPr/>
        </p:nvSpPr>
        <p:spPr>
          <a:xfrm>
            <a:off x="720000" y="1440000"/>
            <a:ext cx="5345986" cy="432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355600" indent="-355600">
              <a:lnSpc>
                <a:spcPct val="150000"/>
              </a:lnSpc>
              <a:buClr>
                <a:schemeClr val="accent2"/>
              </a:buClr>
              <a:buFont typeface="Wingdings 3" panose="05040102010807070707" pitchFamily="18" charset="2"/>
              <a:buChar char=""/>
            </a:pPr>
            <a:r>
              <a:rPr lang="en-GB" sz="1400" dirty="0">
                <a:solidFill>
                  <a:srgbClr val="637D96"/>
                </a:solidFill>
                <a:latin typeface="Arial" panose="020B0604020202020204" pitchFamily="34" charset="0"/>
                <a:cs typeface="Arial" panose="020B0604020202020204" pitchFamily="34" charset="0"/>
              </a:rPr>
              <a:t>The </a:t>
            </a:r>
            <a:r>
              <a:rPr lang="en-GB" sz="1400" dirty="0">
                <a:solidFill>
                  <a:schemeClr val="accent2"/>
                </a:solidFill>
                <a:latin typeface="Arial" panose="020B0604020202020204" pitchFamily="34" charset="0"/>
                <a:cs typeface="Arial" panose="020B0604020202020204" pitchFamily="34" charset="0"/>
              </a:rPr>
              <a:t>Design View</a:t>
            </a:r>
            <a:r>
              <a:rPr lang="en-GB" sz="1400" dirty="0">
                <a:solidFill>
                  <a:srgbClr val="637D96"/>
                </a:solidFill>
                <a:latin typeface="Arial" panose="020B0604020202020204" pitchFamily="34" charset="0"/>
                <a:cs typeface="Arial" panose="020B0604020202020204" pitchFamily="34" charset="0"/>
              </a:rPr>
              <a:t>: Reference System</a:t>
            </a:r>
            <a:endParaRPr lang="de-DE" sz="1200" dirty="0">
              <a:solidFill>
                <a:srgbClr val="637D96"/>
              </a:solidFill>
              <a:latin typeface="Arial" panose="020B0604020202020204" pitchFamily="34" charset="0"/>
              <a:cs typeface="Arial" panose="020B0604020202020204" pitchFamily="34" charset="0"/>
            </a:endParaRPr>
          </a:p>
        </p:txBody>
      </p:sp>
      <p:sp>
        <p:nvSpPr>
          <p:cNvPr id="7" name="Abgerundetes Rechteck 9">
            <a:extLst>
              <a:ext uri="{FF2B5EF4-FFF2-40B4-BE49-F238E27FC236}">
                <a16:creationId xmlns:a16="http://schemas.microsoft.com/office/drawing/2014/main" id="{3F2E5656-B6C1-AE36-5B3C-73430D0BAA76}"/>
              </a:ext>
            </a:extLst>
          </p:cNvPr>
          <p:cNvSpPr/>
          <p:nvPr/>
        </p:nvSpPr>
        <p:spPr>
          <a:xfrm>
            <a:off x="6480000" y="1440000"/>
            <a:ext cx="4211814" cy="5472185"/>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179388" indent="-179388">
              <a:lnSpc>
                <a:spcPct val="150000"/>
              </a:lnSpc>
              <a:buClr>
                <a:schemeClr val="accent2"/>
              </a:buClr>
              <a:buFont typeface="Arial" panose="020B0604020202020204" pitchFamily="34" charset="0"/>
              <a:buChar char="∑"/>
            </a:pPr>
            <a:r>
              <a:rPr lang="en-GB" sz="1200" dirty="0">
                <a:solidFill>
                  <a:srgbClr val="637D96"/>
                </a:solidFill>
                <a:latin typeface="Arial" panose="020B0604020202020204" pitchFamily="34" charset="0"/>
                <a:cs typeface="Arial" panose="020B0604020202020204" pitchFamily="34" charset="0"/>
              </a:rPr>
              <a:t>By strictly following this procedure, the origins of the 3D CAD components are identical, i.e., consistent.</a:t>
            </a:r>
          </a:p>
          <a:p>
            <a:pPr marL="179388" indent="-179388">
              <a:lnSpc>
                <a:spcPct val="150000"/>
              </a:lnSpc>
              <a:buClr>
                <a:schemeClr val="accent2"/>
              </a:buClr>
              <a:buFont typeface="Arial" panose="020B0604020202020204" pitchFamily="34" charset="0"/>
              <a:buChar char="∑"/>
            </a:pPr>
            <a:endParaRPr lang="de-DE" sz="1100" dirty="0">
              <a:solidFill>
                <a:srgbClr val="637D96"/>
              </a:solidFill>
              <a:latin typeface="Arial" panose="020B0604020202020204" pitchFamily="34" charset="0"/>
              <a:cs typeface="Arial" panose="020B0604020202020204" pitchFamily="34" charset="0"/>
            </a:endParaRPr>
          </a:p>
          <a:p>
            <a:pPr marL="179388" indent="-179388">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Once the consistency of the origins of a assembly's components is ensured, they can be placed automatically. They know their position and orientation!</a:t>
            </a:r>
          </a:p>
          <a:p>
            <a:pPr marL="179388" indent="-179388">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The corresponding Inventor feature is the “Ground and root” dialog: This command links a selection of components in an assembly to the browser's origin node. </a:t>
            </a:r>
          </a:p>
          <a:p>
            <a:pPr marL="179388" indent="-179388">
              <a:lnSpc>
                <a:spcPct val="150000"/>
              </a:lnSpc>
              <a:buClr>
                <a:schemeClr val="accent2"/>
              </a:buClr>
              <a:buFont typeface="Wingdings" panose="05000000000000000000" pitchFamily="2" charset="2"/>
              <a:buChar char="§"/>
            </a:pPr>
            <a:endParaRPr lang="de-DE" sz="1000" dirty="0">
              <a:solidFill>
                <a:srgbClr val="637D96"/>
              </a:solidFill>
              <a:latin typeface="Arial" panose="020B0604020202020204" pitchFamily="34" charset="0"/>
              <a:cs typeface="Arial" panose="020B0604020202020204" pitchFamily="34" charset="0"/>
            </a:endParaRPr>
          </a:p>
          <a:p>
            <a:pPr marL="171450" indent="-171450" algn="just">
              <a:lnSpc>
                <a:spcPct val="150000"/>
              </a:lnSpc>
              <a:buClr>
                <a:schemeClr val="accent2"/>
              </a:buClr>
              <a:buFont typeface="Arial" panose="020B0604020202020204" pitchFamily="34" charset="0"/>
              <a:buChar char="="/>
            </a:pPr>
            <a:r>
              <a:rPr lang="de-DE" sz="1000" b="1" dirty="0">
                <a:solidFill>
                  <a:schemeClr val="accent2"/>
                </a:solidFill>
                <a:latin typeface="Arial" panose="020B0604020202020204" pitchFamily="34" charset="0"/>
                <a:cs typeface="Arial" panose="020B0604020202020204" pitchFamily="34" charset="0"/>
              </a:rPr>
              <a:t>B.O.R.N.</a:t>
            </a:r>
            <a:r>
              <a:rPr lang="de-DE" sz="1000" dirty="0">
                <a:solidFill>
                  <a:srgbClr val="637D96"/>
                </a:solidFill>
                <a:latin typeface="Arial" panose="020B0604020202020204" pitchFamily="34" charset="0"/>
                <a:cs typeface="Arial" panose="020B0604020202020204" pitchFamily="34" charset="0"/>
              </a:rPr>
              <a:t> Technologie: Base </a:t>
            </a:r>
            <a:r>
              <a:rPr lang="de-DE" sz="1000" dirty="0" err="1">
                <a:solidFill>
                  <a:srgbClr val="637D96"/>
                </a:solidFill>
                <a:latin typeface="Arial" panose="020B0604020202020204" pitchFamily="34" charset="0"/>
                <a:cs typeface="Arial" panose="020B0604020202020204" pitchFamily="34" charset="0"/>
              </a:rPr>
              <a:t>Orphan</a:t>
            </a:r>
            <a:r>
              <a:rPr lang="de-DE" sz="1000" dirty="0">
                <a:solidFill>
                  <a:srgbClr val="637D96"/>
                </a:solidFill>
                <a:latin typeface="Arial" panose="020B0604020202020204" pitchFamily="34" charset="0"/>
                <a:cs typeface="Arial" panose="020B0604020202020204" pitchFamily="34" charset="0"/>
              </a:rPr>
              <a:t> Reference Node. </a:t>
            </a:r>
          </a:p>
          <a:p>
            <a:pPr marL="176213" algn="just">
              <a:lnSpc>
                <a:spcPct val="150000"/>
              </a:lnSpc>
              <a:buClr>
                <a:schemeClr val="accent2"/>
              </a:buClr>
            </a:pPr>
            <a:r>
              <a:rPr lang="en-GB" sz="1000" i="1" dirty="0">
                <a:solidFill>
                  <a:srgbClr val="637D96"/>
                </a:solidFill>
                <a:latin typeface="Arial" panose="020B0604020202020204" pitchFamily="34" charset="0"/>
                <a:cs typeface="Arial" panose="020B0604020202020204" pitchFamily="34" charset="0"/>
              </a:rPr>
              <a:t>This representation means that the base reference node is an orphan, meaning it has no parents and therefore no history. It is independent and cannot be deleted. This ensures that any reference to its parent elements remains stable. </a:t>
            </a:r>
          </a:p>
          <a:p>
            <a:pPr marL="176213" algn="just">
              <a:lnSpc>
                <a:spcPct val="150000"/>
              </a:lnSpc>
              <a:buClr>
                <a:schemeClr val="accent2"/>
              </a:buClr>
            </a:pPr>
            <a:endParaRPr lang="en-GB" sz="1000" i="1" dirty="0">
              <a:solidFill>
                <a:srgbClr val="637D96"/>
              </a:solidFill>
              <a:latin typeface="Arial" panose="020B0604020202020204" pitchFamily="34" charset="0"/>
              <a:cs typeface="Arial" panose="020B0604020202020204" pitchFamily="34" charset="0"/>
            </a:endParaRPr>
          </a:p>
          <a:p>
            <a:pPr marL="179388" indent="-179388">
              <a:lnSpc>
                <a:spcPct val="150000"/>
              </a:lnSpc>
              <a:buClr>
                <a:schemeClr val="accent2"/>
              </a:buClr>
              <a:buFont typeface="Arial" panose="020B0604020202020204" pitchFamily="34" charset="0"/>
              <a:buChar char="="/>
            </a:pPr>
            <a:endParaRPr lang="de-DE" sz="1000" dirty="0">
              <a:solidFill>
                <a:srgbClr val="637D96"/>
              </a:solidFill>
              <a:latin typeface="Arial" panose="020B0604020202020204" pitchFamily="34" charset="0"/>
              <a:cs typeface="Arial" panose="020B0604020202020204" pitchFamily="34" charset="0"/>
            </a:endParaRPr>
          </a:p>
          <a:p>
            <a:pPr marL="179388" indent="-179388">
              <a:lnSpc>
                <a:spcPct val="150000"/>
              </a:lnSpc>
              <a:buClr>
                <a:schemeClr val="accent2"/>
              </a:buClr>
              <a:buFont typeface="Arial" panose="020B0604020202020204" pitchFamily="34" charset="0"/>
              <a:buChar char="•"/>
            </a:pPr>
            <a:endParaRPr lang="de-DE" sz="1000" dirty="0">
              <a:solidFill>
                <a:srgbClr val="637D96"/>
              </a:solidFill>
              <a:latin typeface="Arial" panose="020B0604020202020204" pitchFamily="34" charset="0"/>
              <a:cs typeface="Arial" panose="020B0604020202020204" pitchFamily="34" charset="0"/>
            </a:endParaRPr>
          </a:p>
        </p:txBody>
      </p:sp>
      <p:pic>
        <p:nvPicPr>
          <p:cNvPr id="4" name="Snagit_SNGOUT2">
            <a:extLst>
              <a:ext uri="{FF2B5EF4-FFF2-40B4-BE49-F238E27FC236}">
                <a16:creationId xmlns:a16="http://schemas.microsoft.com/office/drawing/2014/main" id="{A1D53C05-7341-C2AF-C878-5D382C9095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000" y="2340000"/>
            <a:ext cx="3300375" cy="4680000"/>
          </a:xfrm>
          <a:prstGeom prst="rect">
            <a:avLst/>
          </a:prstGeom>
        </p:spPr>
      </p:pic>
      <p:pic>
        <p:nvPicPr>
          <p:cNvPr id="9" name="Snagit_SNGOUT3">
            <a:extLst>
              <a:ext uri="{FF2B5EF4-FFF2-40B4-BE49-F238E27FC236}">
                <a16:creationId xmlns:a16="http://schemas.microsoft.com/office/drawing/2014/main" id="{16849B1A-6AE1-9B5E-DB0A-8D0DA84195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000" y="2340000"/>
            <a:ext cx="3300375" cy="4680000"/>
          </a:xfrm>
          <a:prstGeom prst="rect">
            <a:avLst/>
          </a:prstGeom>
        </p:spPr>
      </p:pic>
      <p:pic>
        <p:nvPicPr>
          <p:cNvPr id="11" name="Snagit_SNGOUT4">
            <a:extLst>
              <a:ext uri="{FF2B5EF4-FFF2-40B4-BE49-F238E27FC236}">
                <a16:creationId xmlns:a16="http://schemas.microsoft.com/office/drawing/2014/main" id="{0CE5A401-361A-C182-B041-5F578B138C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0000" y="2340000"/>
            <a:ext cx="3300375" cy="4680000"/>
          </a:xfrm>
          <a:prstGeom prst="rect">
            <a:avLst/>
          </a:prstGeom>
        </p:spPr>
      </p:pic>
      <p:pic>
        <p:nvPicPr>
          <p:cNvPr id="14" name="Snagit_SNGOUT5">
            <a:extLst>
              <a:ext uri="{FF2B5EF4-FFF2-40B4-BE49-F238E27FC236}">
                <a16:creationId xmlns:a16="http://schemas.microsoft.com/office/drawing/2014/main" id="{B8CEF1DE-31FC-12FD-A14C-3005F1C255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0000" y="2340000"/>
            <a:ext cx="3300375" cy="4680000"/>
          </a:xfrm>
          <a:prstGeom prst="rect">
            <a:avLst/>
          </a:prstGeom>
        </p:spPr>
      </p:pic>
      <p:pic>
        <p:nvPicPr>
          <p:cNvPr id="16" name="Snagit_SNGOUT6">
            <a:extLst>
              <a:ext uri="{FF2B5EF4-FFF2-40B4-BE49-F238E27FC236}">
                <a16:creationId xmlns:a16="http://schemas.microsoft.com/office/drawing/2014/main" id="{14C9984B-BEC5-DC48-D00C-FCBC404683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0000" y="2340000"/>
            <a:ext cx="3300375" cy="4680000"/>
          </a:xfrm>
          <a:prstGeom prst="rect">
            <a:avLst/>
          </a:prstGeom>
        </p:spPr>
      </p:pic>
      <p:pic>
        <p:nvPicPr>
          <p:cNvPr id="19" name="Snagit_SNGOUT7">
            <a:extLst>
              <a:ext uri="{FF2B5EF4-FFF2-40B4-BE49-F238E27FC236}">
                <a16:creationId xmlns:a16="http://schemas.microsoft.com/office/drawing/2014/main" id="{C78C7667-847C-3A16-666C-F393AF41961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0000" y="2340000"/>
            <a:ext cx="3300375" cy="4680000"/>
          </a:xfrm>
          <a:prstGeom prst="rect">
            <a:avLst/>
          </a:prstGeom>
        </p:spPr>
      </p:pic>
      <p:pic>
        <p:nvPicPr>
          <p:cNvPr id="22" name="Snagit_SNGOUT8">
            <a:extLst>
              <a:ext uri="{FF2B5EF4-FFF2-40B4-BE49-F238E27FC236}">
                <a16:creationId xmlns:a16="http://schemas.microsoft.com/office/drawing/2014/main" id="{C7336876-5050-CD26-64D1-6BDD2A55966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0000" y="2340000"/>
            <a:ext cx="3300375" cy="4680000"/>
          </a:xfrm>
          <a:prstGeom prst="rect">
            <a:avLst/>
          </a:prstGeom>
        </p:spPr>
      </p:pic>
      <p:pic>
        <p:nvPicPr>
          <p:cNvPr id="24" name="Snagit_SNGOUT9">
            <a:extLst>
              <a:ext uri="{FF2B5EF4-FFF2-40B4-BE49-F238E27FC236}">
                <a16:creationId xmlns:a16="http://schemas.microsoft.com/office/drawing/2014/main" id="{73B26699-1D9E-B04E-25FC-5A2A28A28A9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80000" y="2340000"/>
            <a:ext cx="3300375" cy="4680000"/>
          </a:xfrm>
          <a:prstGeom prst="rect">
            <a:avLst/>
          </a:prstGeom>
        </p:spPr>
      </p:pic>
      <p:pic>
        <p:nvPicPr>
          <p:cNvPr id="28" name="Snagit_SNGOUT10">
            <a:extLst>
              <a:ext uri="{FF2B5EF4-FFF2-40B4-BE49-F238E27FC236}">
                <a16:creationId xmlns:a16="http://schemas.microsoft.com/office/drawing/2014/main" id="{60AFB9F8-B34D-E06B-F9F3-FDF1AE884B1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0000" y="2340000"/>
            <a:ext cx="3300375" cy="4680000"/>
          </a:xfrm>
          <a:prstGeom prst="rect">
            <a:avLst/>
          </a:prstGeom>
        </p:spPr>
      </p:pic>
    </p:spTree>
    <p:custDataLst>
      <p:tags r:id="rId1"/>
    </p:custDataLst>
    <p:extLst>
      <p:ext uri="{BB962C8B-B14F-4D97-AF65-F5344CB8AC3E}">
        <p14:creationId xmlns:p14="http://schemas.microsoft.com/office/powerpoint/2010/main" val="169111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a:extLst>
            <a:ext uri="{FF2B5EF4-FFF2-40B4-BE49-F238E27FC236}">
              <a16:creationId xmlns:a16="http://schemas.microsoft.com/office/drawing/2014/main" id="{42D6B0DF-AF96-DB92-34E5-E27E94C6F8B8}"/>
            </a:ext>
          </a:extLst>
        </p:cNvPr>
        <p:cNvGrpSpPr/>
        <p:nvPr/>
      </p:nvGrpSpPr>
      <p:grpSpPr>
        <a:xfrm>
          <a:off x="0" y="0"/>
          <a:ext cx="0" cy="0"/>
          <a:chOff x="0" y="0"/>
          <a:chExt cx="0" cy="0"/>
        </a:xfrm>
      </p:grpSpPr>
      <p:sp>
        <p:nvSpPr>
          <p:cNvPr id="38" name="Foliennummernplatzhalter 37">
            <a:extLst>
              <a:ext uri="{FF2B5EF4-FFF2-40B4-BE49-F238E27FC236}">
                <a16:creationId xmlns:a16="http://schemas.microsoft.com/office/drawing/2014/main" id="{38BE3538-3BE7-5D62-1FBA-DC8FA11F7CCE}"/>
              </a:ext>
            </a:extLst>
          </p:cNvPr>
          <p:cNvSpPr>
            <a:spLocks noGrp="1"/>
          </p:cNvSpPr>
          <p:nvPr>
            <p:ph type="sldNum" sz="quarter" idx="12"/>
          </p:nvPr>
        </p:nvSpPr>
        <p:spPr/>
        <p:txBody>
          <a:bodyPr/>
          <a:lstStyle/>
          <a:p>
            <a:fld id="{AEE5323D-B9DC-4232-9D2E-366F3F7EE02F}" type="slidenum">
              <a:rPr lang="de-DE" smtClean="0"/>
              <a:pPr/>
              <a:t>15</a:t>
            </a:fld>
            <a:endParaRPr lang="de-DE"/>
          </a:p>
        </p:txBody>
      </p:sp>
      <p:sp>
        <p:nvSpPr>
          <p:cNvPr id="6" name="Abgerundetes Rechteck 5">
            <a:extLst>
              <a:ext uri="{FF2B5EF4-FFF2-40B4-BE49-F238E27FC236}">
                <a16:creationId xmlns:a16="http://schemas.microsoft.com/office/drawing/2014/main" id="{53076C6C-D09A-3A44-6E55-9CAB1E321104}"/>
              </a:ext>
            </a:extLst>
          </p:cNvPr>
          <p:cNvSpPr/>
          <p:nvPr/>
        </p:nvSpPr>
        <p:spPr>
          <a:xfrm>
            <a:off x="720000" y="1440000"/>
            <a:ext cx="5345986" cy="432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355600" indent="-355600">
              <a:lnSpc>
                <a:spcPct val="150000"/>
              </a:lnSpc>
              <a:buClr>
                <a:schemeClr val="accent2"/>
              </a:buClr>
              <a:buFont typeface="Wingdings 3" panose="05040102010807070707" pitchFamily="18" charset="2"/>
              <a:buChar char=""/>
            </a:pPr>
            <a:r>
              <a:rPr lang="en-GB" sz="1400" dirty="0">
                <a:solidFill>
                  <a:srgbClr val="637D96"/>
                </a:solidFill>
                <a:latin typeface="Arial" panose="020B0604020202020204" pitchFamily="34" charset="0"/>
                <a:cs typeface="Arial" panose="020B0604020202020204" pitchFamily="34" charset="0"/>
              </a:rPr>
              <a:t>The </a:t>
            </a:r>
            <a:r>
              <a:rPr lang="en-GB" sz="1400" dirty="0">
                <a:solidFill>
                  <a:schemeClr val="accent2"/>
                </a:solidFill>
                <a:latin typeface="Arial" panose="020B0604020202020204" pitchFamily="34" charset="0"/>
                <a:cs typeface="Arial" panose="020B0604020202020204" pitchFamily="34" charset="0"/>
              </a:rPr>
              <a:t>Design View</a:t>
            </a:r>
            <a:r>
              <a:rPr lang="en-GB" sz="1400" dirty="0">
                <a:solidFill>
                  <a:srgbClr val="637D96"/>
                </a:solidFill>
                <a:latin typeface="Arial" panose="020B0604020202020204" pitchFamily="34" charset="0"/>
                <a:cs typeface="Arial" panose="020B0604020202020204" pitchFamily="34" charset="0"/>
              </a:rPr>
              <a:t>: Consistent Origins</a:t>
            </a:r>
          </a:p>
          <a:p>
            <a:pPr marL="355600" indent="-355600">
              <a:lnSpc>
                <a:spcPct val="150000"/>
              </a:lnSpc>
              <a:buClr>
                <a:schemeClr val="accent2"/>
              </a:buClr>
              <a:buFont typeface="Wingdings 3" panose="05040102010807070707" pitchFamily="18" charset="2"/>
              <a:buChar char=""/>
            </a:pPr>
            <a:endParaRPr lang="en-GB" sz="1400" dirty="0">
              <a:solidFill>
                <a:srgbClr val="637D96"/>
              </a:solidFill>
              <a:latin typeface="Arial" panose="020B0604020202020204" pitchFamily="34" charset="0"/>
              <a:cs typeface="Arial" panose="020B0604020202020204" pitchFamily="34" charset="0"/>
            </a:endParaRPr>
          </a:p>
        </p:txBody>
      </p:sp>
      <p:sp>
        <p:nvSpPr>
          <p:cNvPr id="7" name="Abgerundetes Rechteck 9">
            <a:extLst>
              <a:ext uri="{FF2B5EF4-FFF2-40B4-BE49-F238E27FC236}">
                <a16:creationId xmlns:a16="http://schemas.microsoft.com/office/drawing/2014/main" id="{0A93CFEC-AF89-9130-6691-6713D8F2C186}"/>
              </a:ext>
            </a:extLst>
          </p:cNvPr>
          <p:cNvSpPr/>
          <p:nvPr/>
        </p:nvSpPr>
        <p:spPr>
          <a:xfrm>
            <a:off x="6480000" y="1440000"/>
            <a:ext cx="4211814" cy="5472185"/>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179388" indent="-179388">
              <a:lnSpc>
                <a:spcPct val="150000"/>
              </a:lnSpc>
              <a:buClr>
                <a:schemeClr val="accent2"/>
              </a:buClr>
              <a:buFont typeface="Wingdings" panose="05000000000000000000" pitchFamily="2" charset="2"/>
              <a:buChar char="ð"/>
            </a:pPr>
            <a:r>
              <a:rPr lang="en-GB" sz="1200" dirty="0">
                <a:solidFill>
                  <a:srgbClr val="637D96"/>
                </a:solidFill>
                <a:latin typeface="Arial" panose="020B0604020202020204" pitchFamily="34" charset="0"/>
                <a:cs typeface="Arial" panose="020B0604020202020204" pitchFamily="34" charset="0"/>
              </a:rPr>
              <a:t>Advantages of consistent origins:</a:t>
            </a:r>
          </a:p>
          <a:p>
            <a:pPr marL="179388" indent="-179388">
              <a:lnSpc>
                <a:spcPct val="150000"/>
              </a:lnSpc>
              <a:buClr>
                <a:schemeClr val="accent2"/>
              </a:buClr>
              <a:buFont typeface="Wingdings" panose="05000000000000000000" pitchFamily="2" charset="2"/>
              <a:buChar char="ð"/>
            </a:pPr>
            <a:endParaRPr lang="en-GB" sz="1200" dirty="0">
              <a:solidFill>
                <a:srgbClr val="637D96"/>
              </a:solidFill>
              <a:latin typeface="Arial" panose="020B0604020202020204" pitchFamily="34" charset="0"/>
              <a:cs typeface="Arial" panose="020B0604020202020204" pitchFamily="34" charset="0"/>
            </a:endParaRPr>
          </a:p>
          <a:p>
            <a:pPr marL="179388" indent="-179388">
              <a:lnSpc>
                <a:spcPct val="150000"/>
              </a:lnSpc>
              <a:buClr>
                <a:schemeClr val="accent2"/>
              </a:buClr>
              <a:buFont typeface="Wingdings" panose="05000000000000000000" pitchFamily="2" charset="2"/>
              <a:buChar char="§"/>
            </a:pPr>
            <a:r>
              <a:rPr lang="en-GB" sz="1100" dirty="0">
                <a:solidFill>
                  <a:srgbClr val="637D96"/>
                </a:solidFill>
                <a:latin typeface="Arial" panose="020B0604020202020204" pitchFamily="34" charset="0"/>
                <a:cs typeface="Arial" panose="020B0604020202020204" pitchFamily="34" charset="0"/>
              </a:rPr>
              <a:t>Clear, simple, fast, precise, and stress-free placement of 3D CAD components.</a:t>
            </a:r>
          </a:p>
          <a:p>
            <a:pPr marL="179388" indent="-179388">
              <a:lnSpc>
                <a:spcPct val="150000"/>
              </a:lnSpc>
              <a:buClr>
                <a:schemeClr val="accent2"/>
              </a:buClr>
              <a:buFont typeface="Wingdings" panose="05000000000000000000" pitchFamily="2" charset="2"/>
              <a:buChar char="§"/>
            </a:pPr>
            <a:r>
              <a:rPr lang="en-GB" sz="1100" dirty="0">
                <a:solidFill>
                  <a:srgbClr val="637D96"/>
                </a:solidFill>
                <a:latin typeface="Arial" panose="020B0604020202020204" pitchFamily="34" charset="0"/>
                <a:cs typeface="Arial" panose="020B0604020202020204" pitchFamily="34" charset="0"/>
              </a:rPr>
              <a:t>Components can be placed as placeholders without geometric content (enabling early placement).</a:t>
            </a:r>
          </a:p>
          <a:p>
            <a:pPr marL="179388" indent="-179388">
              <a:lnSpc>
                <a:spcPct val="150000"/>
              </a:lnSpc>
              <a:buClr>
                <a:schemeClr val="accent2"/>
              </a:buClr>
              <a:buFont typeface="Wingdings" panose="05000000000000000000" pitchFamily="2" charset="2"/>
              <a:buChar char="§"/>
            </a:pPr>
            <a:r>
              <a:rPr lang="en-GB" sz="1100" dirty="0">
                <a:solidFill>
                  <a:srgbClr val="637D96"/>
                </a:solidFill>
                <a:latin typeface="Arial" panose="020B0604020202020204" pitchFamily="34" charset="0"/>
                <a:cs typeface="Arial" panose="020B0604020202020204" pitchFamily="34" charset="0"/>
              </a:rPr>
              <a:t>Clear, simple, and fast replacement of components.</a:t>
            </a:r>
          </a:p>
          <a:p>
            <a:pPr marL="179388" indent="-179388">
              <a:lnSpc>
                <a:spcPct val="150000"/>
              </a:lnSpc>
              <a:buClr>
                <a:schemeClr val="accent2"/>
              </a:buClr>
              <a:buFont typeface="Wingdings" panose="05000000000000000000" pitchFamily="2" charset="2"/>
              <a:buChar char="§"/>
            </a:pPr>
            <a:r>
              <a:rPr lang="en-GB" sz="1100" dirty="0">
                <a:solidFill>
                  <a:srgbClr val="637D96"/>
                </a:solidFill>
                <a:latin typeface="Arial" panose="020B0604020202020204" pitchFamily="34" charset="0"/>
                <a:cs typeface="Arial" panose="020B0604020202020204" pitchFamily="34" charset="0"/>
              </a:rPr>
              <a:t>Independence from part surfaces and adjacent components (deletion or replacement).</a:t>
            </a:r>
          </a:p>
          <a:p>
            <a:pPr marL="179388" indent="-179388">
              <a:lnSpc>
                <a:spcPct val="150000"/>
              </a:lnSpc>
              <a:buClr>
                <a:schemeClr val="accent2"/>
              </a:buClr>
              <a:buFont typeface="Wingdings" panose="05000000000000000000" pitchFamily="2" charset="2"/>
              <a:buChar char="§"/>
            </a:pPr>
            <a:r>
              <a:rPr lang="en-GB" sz="1100" dirty="0">
                <a:solidFill>
                  <a:srgbClr val="637D96"/>
                </a:solidFill>
                <a:latin typeface="Arial" panose="020B0604020202020204" pitchFamily="34" charset="0"/>
                <a:cs typeface="Arial" panose="020B0604020202020204" pitchFamily="34" charset="0"/>
              </a:rPr>
              <a:t>Fast and unambiguous creation of sub-layouts.</a:t>
            </a:r>
          </a:p>
          <a:p>
            <a:pPr marL="179388" indent="-179388">
              <a:lnSpc>
                <a:spcPct val="150000"/>
              </a:lnSpc>
              <a:buClr>
                <a:schemeClr val="accent2"/>
              </a:buClr>
              <a:buFont typeface="Wingdings" panose="05000000000000000000" pitchFamily="2" charset="2"/>
              <a:buChar char="§"/>
            </a:pPr>
            <a:r>
              <a:rPr lang="en-GB" sz="1100" dirty="0">
                <a:solidFill>
                  <a:srgbClr val="637D96"/>
                </a:solidFill>
                <a:latin typeface="Arial" panose="020B0604020202020204" pitchFamily="34" charset="0"/>
                <a:cs typeface="Arial" panose="020B0604020202020204" pitchFamily="34" charset="0"/>
              </a:rPr>
              <a:t>Component motion positions can be defined and simulated as early as the initial design phase.</a:t>
            </a:r>
          </a:p>
          <a:p>
            <a:pPr marL="179388" indent="-179388">
              <a:lnSpc>
                <a:spcPct val="150000"/>
              </a:lnSpc>
              <a:buClr>
                <a:schemeClr val="accent2"/>
              </a:buClr>
              <a:buFont typeface="Wingdings" panose="05000000000000000000" pitchFamily="2" charset="2"/>
              <a:buChar char="§"/>
            </a:pPr>
            <a:r>
              <a:rPr lang="en-GB" sz="1100" dirty="0">
                <a:solidFill>
                  <a:srgbClr val="637D96"/>
                </a:solidFill>
                <a:latin typeface="Arial" panose="020B0604020202020204" pitchFamily="34" charset="0"/>
                <a:cs typeface="Arial" panose="020B0604020202020204" pitchFamily="34" charset="0"/>
              </a:rPr>
              <a:t>Relationships to the origin are never compromised, as it cannot be modified.</a:t>
            </a:r>
          </a:p>
          <a:p>
            <a:pPr marL="179388" indent="-179388">
              <a:lnSpc>
                <a:spcPct val="150000"/>
              </a:lnSpc>
              <a:buClr>
                <a:schemeClr val="accent2"/>
              </a:buClr>
              <a:buFont typeface="Wingdings" panose="05000000000000000000" pitchFamily="2" charset="2"/>
              <a:buChar char="ð"/>
            </a:pPr>
            <a:endParaRPr lang="en-GB" sz="1200" dirty="0">
              <a:solidFill>
                <a:srgbClr val="637D96"/>
              </a:solidFill>
              <a:latin typeface="Arial" panose="020B0604020202020204" pitchFamily="34" charset="0"/>
              <a:cs typeface="Arial" panose="020B0604020202020204" pitchFamily="34" charset="0"/>
            </a:endParaRPr>
          </a:p>
          <a:p>
            <a:pPr marL="179388" indent="-179388">
              <a:lnSpc>
                <a:spcPct val="150000"/>
              </a:lnSpc>
              <a:buClr>
                <a:schemeClr val="accent2"/>
              </a:buClr>
              <a:buFont typeface="Wingdings" panose="05000000000000000000" pitchFamily="2" charset="2"/>
              <a:buChar char="ð"/>
            </a:pPr>
            <a:endParaRPr lang="en-GB" sz="1200" dirty="0">
              <a:solidFill>
                <a:srgbClr val="637D96"/>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48CA28E0-43BD-AB0B-3B91-D9223B2DD248}"/>
              </a:ext>
            </a:extLst>
          </p:cNvPr>
          <p:cNvSpPr/>
          <p:nvPr/>
        </p:nvSpPr>
        <p:spPr>
          <a:xfrm>
            <a:off x="2249562" y="3787488"/>
            <a:ext cx="1692188" cy="576064"/>
          </a:xfrm>
          <a:prstGeom prst="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800" dirty="0">
                <a:solidFill>
                  <a:srgbClr val="637D96"/>
                </a:solidFill>
                <a:latin typeface="Arial" panose="020B0604020202020204" pitchFamily="34" charset="0"/>
                <a:cs typeface="Arial" panose="020B0604020202020204" pitchFamily="34" charset="0"/>
              </a:rPr>
              <a:t>B.O.R.N.</a:t>
            </a:r>
            <a:endParaRPr lang="en-GB" sz="1800" dirty="0">
              <a:solidFill>
                <a:srgbClr val="637D96"/>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74594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200"/>
                                  </p:stCondLst>
                                  <p:childTnLst>
                                    <p:set>
                                      <p:cBhvr>
                                        <p:cTn id="13" dur="1" fill="hold">
                                          <p:stCondLst>
                                            <p:cond delay="0"/>
                                          </p:stCondLst>
                                        </p:cTn>
                                        <p:tgtEl>
                                          <p:spTgt spid="7">
                                            <p:txEl>
                                              <p:pRg st="3" end="3"/>
                                            </p:txEl>
                                          </p:spTgt>
                                        </p:tgtEl>
                                        <p:attrNameLst>
                                          <p:attrName>style.visibility</p:attrName>
                                        </p:attrNameLst>
                                      </p:cBhvr>
                                      <p:to>
                                        <p:strVal val="visible"/>
                                      </p:to>
                                    </p:set>
                                  </p:childTnLst>
                                </p:cTn>
                              </p:par>
                            </p:childTnLst>
                          </p:cTn>
                        </p:par>
                        <p:par>
                          <p:cTn id="14" fill="hold">
                            <p:stCondLst>
                              <p:cond delay="200"/>
                            </p:stCondLst>
                            <p:childTnLst>
                              <p:par>
                                <p:cTn id="15" presetID="1" presetClass="entr" presetSubtype="0" fill="hold" nodeType="afterEffect">
                                  <p:stCondLst>
                                    <p:cond delay="20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par>
                          <p:cTn id="17" fill="hold">
                            <p:stCondLst>
                              <p:cond delay="400"/>
                            </p:stCondLst>
                            <p:childTnLst>
                              <p:par>
                                <p:cTn id="18" presetID="1" presetClass="entr" presetSubtype="0" fill="hold" nodeType="afterEffect">
                                  <p:stCondLst>
                                    <p:cond delay="200"/>
                                  </p:stCondLst>
                                  <p:childTnLst>
                                    <p:set>
                                      <p:cBhvr>
                                        <p:cTn id="19" dur="1" fill="hold">
                                          <p:stCondLst>
                                            <p:cond delay="0"/>
                                          </p:stCondLst>
                                        </p:cTn>
                                        <p:tgtEl>
                                          <p:spTgt spid="7">
                                            <p:txEl>
                                              <p:pRg st="5" end="5"/>
                                            </p:txEl>
                                          </p:spTgt>
                                        </p:tgtEl>
                                        <p:attrNameLst>
                                          <p:attrName>style.visibility</p:attrName>
                                        </p:attrNameLst>
                                      </p:cBhvr>
                                      <p:to>
                                        <p:strVal val="visible"/>
                                      </p:to>
                                    </p:set>
                                  </p:childTnLst>
                                </p:cTn>
                              </p:par>
                            </p:childTnLst>
                          </p:cTn>
                        </p:par>
                        <p:par>
                          <p:cTn id="20" fill="hold">
                            <p:stCondLst>
                              <p:cond delay="600"/>
                            </p:stCondLst>
                            <p:childTnLst>
                              <p:par>
                                <p:cTn id="21" presetID="1" presetClass="entr" presetSubtype="0" fill="hold" nodeType="afterEffect">
                                  <p:stCondLst>
                                    <p:cond delay="20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par>
                          <p:cTn id="23" fill="hold">
                            <p:stCondLst>
                              <p:cond delay="800"/>
                            </p:stCondLst>
                            <p:childTnLst>
                              <p:par>
                                <p:cTn id="24" presetID="1" presetClass="entr" presetSubtype="0" fill="hold" nodeType="afterEffect">
                                  <p:stCondLst>
                                    <p:cond delay="200"/>
                                  </p:stCondLst>
                                  <p:childTnLst>
                                    <p:set>
                                      <p:cBhvr>
                                        <p:cTn id="25" dur="1" fill="hold">
                                          <p:stCondLst>
                                            <p:cond delay="0"/>
                                          </p:stCondLst>
                                        </p:cTn>
                                        <p:tgtEl>
                                          <p:spTgt spid="7">
                                            <p:txEl>
                                              <p:pRg st="7" end="7"/>
                                            </p:txEl>
                                          </p:spTgt>
                                        </p:tgtEl>
                                        <p:attrNameLst>
                                          <p:attrName>style.visibility</p:attrName>
                                        </p:attrNameLst>
                                      </p:cBhvr>
                                      <p:to>
                                        <p:strVal val="visible"/>
                                      </p:to>
                                    </p:set>
                                  </p:childTnLst>
                                </p:cTn>
                              </p:par>
                            </p:childTnLst>
                          </p:cTn>
                        </p:par>
                        <p:par>
                          <p:cTn id="26" fill="hold">
                            <p:stCondLst>
                              <p:cond delay="1000"/>
                            </p:stCondLst>
                            <p:childTnLst>
                              <p:par>
                                <p:cTn id="27" presetID="1" presetClass="entr" presetSubtype="0" fill="hold" nodeType="afterEffect">
                                  <p:stCondLst>
                                    <p:cond delay="200"/>
                                  </p:stCondLst>
                                  <p:childTnLst>
                                    <p:set>
                                      <p:cBhvr>
                                        <p:cTn id="2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a:extLst>
            <a:ext uri="{FF2B5EF4-FFF2-40B4-BE49-F238E27FC236}">
              <a16:creationId xmlns:a16="http://schemas.microsoft.com/office/drawing/2014/main" id="{2CD6483E-1F1A-2AB0-FF58-942AB2B65A2E}"/>
            </a:ext>
          </a:extLst>
        </p:cNvPr>
        <p:cNvGrpSpPr/>
        <p:nvPr/>
      </p:nvGrpSpPr>
      <p:grpSpPr>
        <a:xfrm>
          <a:off x="0" y="0"/>
          <a:ext cx="0" cy="0"/>
          <a:chOff x="0" y="0"/>
          <a:chExt cx="0" cy="0"/>
        </a:xfrm>
      </p:grpSpPr>
      <p:sp>
        <p:nvSpPr>
          <p:cNvPr id="38" name="Foliennummernplatzhalter 37">
            <a:extLst>
              <a:ext uri="{FF2B5EF4-FFF2-40B4-BE49-F238E27FC236}">
                <a16:creationId xmlns:a16="http://schemas.microsoft.com/office/drawing/2014/main" id="{C2806160-1A7C-68D0-E47E-43745F997372}"/>
              </a:ext>
            </a:extLst>
          </p:cNvPr>
          <p:cNvSpPr>
            <a:spLocks noGrp="1"/>
          </p:cNvSpPr>
          <p:nvPr>
            <p:ph type="sldNum" sz="quarter" idx="12"/>
          </p:nvPr>
        </p:nvSpPr>
        <p:spPr/>
        <p:txBody>
          <a:bodyPr/>
          <a:lstStyle/>
          <a:p>
            <a:fld id="{AEE5323D-B9DC-4232-9D2E-366F3F7EE02F}" type="slidenum">
              <a:rPr lang="de-DE" smtClean="0"/>
              <a:pPr/>
              <a:t>16</a:t>
            </a:fld>
            <a:endParaRPr lang="de-DE"/>
          </a:p>
        </p:txBody>
      </p:sp>
      <p:sp>
        <p:nvSpPr>
          <p:cNvPr id="6" name="Abgerundetes Rechteck 5">
            <a:extLst>
              <a:ext uri="{FF2B5EF4-FFF2-40B4-BE49-F238E27FC236}">
                <a16:creationId xmlns:a16="http://schemas.microsoft.com/office/drawing/2014/main" id="{A7FC505F-BB41-1F09-3785-2EB08485EF85}"/>
              </a:ext>
            </a:extLst>
          </p:cNvPr>
          <p:cNvSpPr/>
          <p:nvPr/>
        </p:nvSpPr>
        <p:spPr>
          <a:xfrm>
            <a:off x="720000" y="1440000"/>
            <a:ext cx="5345986" cy="432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355600" indent="-355600">
              <a:lnSpc>
                <a:spcPct val="150000"/>
              </a:lnSpc>
              <a:buClr>
                <a:schemeClr val="accent2"/>
              </a:buClr>
              <a:buFont typeface="Wingdings 3" panose="05040102010807070707" pitchFamily="18" charset="2"/>
              <a:buChar char=""/>
            </a:pPr>
            <a:r>
              <a:rPr lang="de-DE" sz="1400" dirty="0">
                <a:solidFill>
                  <a:srgbClr val="637D96"/>
                </a:solidFill>
                <a:latin typeface="Arial" panose="020B0604020202020204" pitchFamily="34" charset="0"/>
                <a:cs typeface="Arial" panose="020B0604020202020204" pitchFamily="34" charset="0"/>
              </a:rPr>
              <a:t>The </a:t>
            </a:r>
            <a:r>
              <a:rPr lang="de-DE" sz="1400" dirty="0">
                <a:solidFill>
                  <a:schemeClr val="accent2"/>
                </a:solidFill>
                <a:latin typeface="Arial" panose="020B0604020202020204" pitchFamily="34" charset="0"/>
                <a:cs typeface="Arial" panose="020B0604020202020204" pitchFamily="34" charset="0"/>
              </a:rPr>
              <a:t>design intent</a:t>
            </a:r>
            <a:endParaRPr lang="de-DE" sz="1200" dirty="0">
              <a:solidFill>
                <a:schemeClr val="accent2"/>
              </a:solidFill>
              <a:latin typeface="Arial" panose="020B0604020202020204" pitchFamily="34" charset="0"/>
              <a:cs typeface="Arial" panose="020B0604020202020204" pitchFamily="34" charset="0"/>
            </a:endParaRPr>
          </a:p>
        </p:txBody>
      </p:sp>
      <p:sp>
        <p:nvSpPr>
          <p:cNvPr id="7" name="Abgerundetes Rechteck 9">
            <a:extLst>
              <a:ext uri="{FF2B5EF4-FFF2-40B4-BE49-F238E27FC236}">
                <a16:creationId xmlns:a16="http://schemas.microsoft.com/office/drawing/2014/main" id="{61998EFB-0EF0-7243-5F02-B48F9BDE11E0}"/>
              </a:ext>
            </a:extLst>
          </p:cNvPr>
          <p:cNvSpPr/>
          <p:nvPr/>
        </p:nvSpPr>
        <p:spPr>
          <a:xfrm>
            <a:off x="6480000" y="1440000"/>
            <a:ext cx="4211814" cy="3528009"/>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179388" indent="-179388">
              <a:lnSpc>
                <a:spcPct val="150000"/>
              </a:lnSpc>
              <a:buClr>
                <a:schemeClr val="accent2"/>
              </a:buClr>
              <a:buFont typeface="Wingdings" panose="05000000000000000000" pitchFamily="2" charset="2"/>
              <a:buChar char="ü"/>
            </a:pPr>
            <a:r>
              <a:rPr lang="de-DE" sz="1200" dirty="0">
                <a:solidFill>
                  <a:srgbClr val="637D96"/>
                </a:solidFill>
                <a:latin typeface="Arial" panose="020B0604020202020204" pitchFamily="34" charset="0"/>
                <a:cs typeface="Arial" panose="020B0604020202020204" pitchFamily="34" charset="0"/>
              </a:rPr>
              <a:t>1. Sketch </a:t>
            </a:r>
            <a:r>
              <a:rPr lang="de-DE" sz="1200" dirty="0" err="1">
                <a:solidFill>
                  <a:srgbClr val="637D96"/>
                </a:solidFill>
                <a:latin typeface="Arial" panose="020B0604020202020204" pitchFamily="34" charset="0"/>
                <a:cs typeface="Arial" panose="020B0604020202020204" pitchFamily="34" charset="0"/>
              </a:rPr>
              <a:t>with</a:t>
            </a:r>
            <a:r>
              <a:rPr lang="de-DE" sz="1200" dirty="0">
                <a:solidFill>
                  <a:srgbClr val="637D96"/>
                </a:solidFill>
                <a:latin typeface="Arial" panose="020B0604020202020204" pitchFamily="34" charset="0"/>
                <a:cs typeface="Arial" panose="020B0604020202020204" pitchFamily="34" charset="0"/>
              </a:rPr>
              <a:t> design </a:t>
            </a:r>
            <a:r>
              <a:rPr lang="de-DE" sz="1200" dirty="0" err="1">
                <a:solidFill>
                  <a:srgbClr val="637D96"/>
                </a:solidFill>
                <a:latin typeface="Arial" panose="020B0604020202020204" pitchFamily="34" charset="0"/>
                <a:cs typeface="Arial" panose="020B0604020202020204" pitchFamily="34" charset="0"/>
              </a:rPr>
              <a:t>view</a:t>
            </a:r>
            <a:endParaRPr lang="de-DE" sz="1200" dirty="0">
              <a:solidFill>
                <a:srgbClr val="637D96"/>
              </a:solidFill>
              <a:latin typeface="Arial" panose="020B0604020202020204" pitchFamily="34" charset="0"/>
              <a:cs typeface="Arial" panose="020B0604020202020204" pitchFamily="34" charset="0"/>
            </a:endParaRPr>
          </a:p>
          <a:p>
            <a:pPr marL="179388" indent="-179388">
              <a:lnSpc>
                <a:spcPct val="150000"/>
              </a:lnSpc>
              <a:buClr>
                <a:schemeClr val="accent2"/>
              </a:buClr>
              <a:buFont typeface="Wingdings" panose="05000000000000000000" pitchFamily="2" charset="2"/>
              <a:buChar char="ü"/>
            </a:pPr>
            <a:endParaRPr lang="de-DE" sz="1100" dirty="0">
              <a:solidFill>
                <a:srgbClr val="637D96"/>
              </a:solidFill>
              <a:latin typeface="Arial" panose="020B0604020202020204" pitchFamily="34" charset="0"/>
              <a:cs typeface="Arial" panose="020B0604020202020204" pitchFamily="34" charset="0"/>
            </a:endParaRPr>
          </a:p>
          <a:p>
            <a:pPr marL="179388" indent="-179388">
              <a:lnSpc>
                <a:spcPct val="150000"/>
              </a:lnSpc>
              <a:buClr>
                <a:schemeClr val="accent2"/>
              </a:buClr>
              <a:buFont typeface="Wingdings" panose="05000000000000000000" pitchFamily="2" charset="2"/>
              <a:buChar char="ð"/>
            </a:pPr>
            <a:r>
              <a:rPr lang="en-GB" sz="1000" dirty="0">
                <a:solidFill>
                  <a:srgbClr val="637D96"/>
                </a:solidFill>
                <a:latin typeface="Arial" panose="020B0604020202020204" pitchFamily="34" charset="0"/>
                <a:cs typeface="Arial" panose="020B0604020202020204" pitchFamily="34" charset="0"/>
              </a:rPr>
              <a:t>Defining the design intent.</a:t>
            </a:r>
          </a:p>
          <a:p>
            <a:pPr marL="179388" indent="-179388">
              <a:lnSpc>
                <a:spcPct val="150000"/>
              </a:lnSpc>
              <a:buClr>
                <a:schemeClr val="accent2"/>
              </a:buClr>
              <a:buFont typeface="Wingdings" panose="05000000000000000000" pitchFamily="2" charset="2"/>
              <a:buChar char="ð"/>
            </a:pPr>
            <a:r>
              <a:rPr lang="en-GB" sz="1000" dirty="0">
                <a:solidFill>
                  <a:srgbClr val="637D96"/>
                </a:solidFill>
                <a:latin typeface="Arial" panose="020B0604020202020204" pitchFamily="34" charset="0"/>
                <a:cs typeface="Arial" panose="020B0604020202020204" pitchFamily="34" charset="0"/>
              </a:rPr>
              <a:t>Objective: Predictable </a:t>
            </a:r>
            <a:r>
              <a:rPr lang="en-GB" sz="1000" dirty="0" err="1">
                <a:solidFill>
                  <a:srgbClr val="637D96"/>
                </a:solidFill>
                <a:latin typeface="Arial" panose="020B0604020202020204" pitchFamily="34" charset="0"/>
                <a:cs typeface="Arial" panose="020B0604020202020204" pitchFamily="34" charset="0"/>
              </a:rPr>
              <a:t>behavior</a:t>
            </a:r>
            <a:r>
              <a:rPr lang="en-GB" sz="1000" dirty="0">
                <a:solidFill>
                  <a:srgbClr val="637D96"/>
                </a:solidFill>
                <a:latin typeface="Arial" panose="020B0604020202020204" pitchFamily="34" charset="0"/>
                <a:cs typeface="Arial" panose="020B0604020202020204" pitchFamily="34" charset="0"/>
              </a:rPr>
              <a:t> of the sketch following changes. This applies, for example, to the following aspects: </a:t>
            </a:r>
          </a:p>
          <a:p>
            <a:pPr marL="179388" indent="-179388">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Orientation and position relative to the origin.</a:t>
            </a:r>
          </a:p>
          <a:p>
            <a:pPr marL="179388" indent="-179388">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Defining the external shape of the profile.</a:t>
            </a:r>
          </a:p>
          <a:p>
            <a:pPr marL="179388" indent="-179388">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Determining the dimensions of the design view.</a:t>
            </a:r>
          </a:p>
          <a:p>
            <a:pPr marL="179388" indent="-179388">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The position of features within the profile.</a:t>
            </a:r>
          </a:p>
          <a:p>
            <a:pPr marL="179388" indent="-179388">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Geometric constraints between lines, such as symmetry, parallelism, orthogonality, and collinearity.</a:t>
            </a:r>
          </a:p>
          <a:p>
            <a:pPr marL="179388" indent="-179388">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Relationships between geometric elements.</a:t>
            </a:r>
          </a:p>
          <a:p>
            <a:pPr marL="179388" indent="-179388">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Taking constraints into account.</a:t>
            </a:r>
          </a:p>
          <a:p>
            <a:pPr marL="179388" indent="-179388">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Etc.</a:t>
            </a:r>
            <a:endParaRPr lang="de-DE" sz="1000" dirty="0">
              <a:solidFill>
                <a:srgbClr val="637D96"/>
              </a:solidFill>
              <a:latin typeface="Arial" panose="020B0604020202020204" pitchFamily="34" charset="0"/>
              <a:cs typeface="Arial" panose="020B0604020202020204" pitchFamily="34" charset="0"/>
            </a:endParaRPr>
          </a:p>
        </p:txBody>
      </p:sp>
      <p:pic>
        <p:nvPicPr>
          <p:cNvPr id="8" name="Snagit_SNGOUT4">
            <a:extLst>
              <a:ext uri="{FF2B5EF4-FFF2-40B4-BE49-F238E27FC236}">
                <a16:creationId xmlns:a16="http://schemas.microsoft.com/office/drawing/2014/main" id="{E56A24A4-11CE-7A7F-C0A4-869ADBEBFE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000" y="2160000"/>
            <a:ext cx="4997647" cy="4320000"/>
          </a:xfrm>
          <a:prstGeom prst="rect">
            <a:avLst/>
          </a:prstGeom>
        </p:spPr>
      </p:pic>
      <p:pic>
        <p:nvPicPr>
          <p:cNvPr id="11" name="Snagit_SNGOUT5">
            <a:extLst>
              <a:ext uri="{FF2B5EF4-FFF2-40B4-BE49-F238E27FC236}">
                <a16:creationId xmlns:a16="http://schemas.microsoft.com/office/drawing/2014/main" id="{A7A41D8F-DAA3-D8A8-C471-D028C4EFF4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000" y="2160000"/>
            <a:ext cx="4997647" cy="4320000"/>
          </a:xfrm>
          <a:prstGeom prst="rect">
            <a:avLst/>
          </a:prstGeom>
        </p:spPr>
      </p:pic>
      <p:pic>
        <p:nvPicPr>
          <p:cNvPr id="13" name="Snagit_SNGOUT6">
            <a:extLst>
              <a:ext uri="{FF2B5EF4-FFF2-40B4-BE49-F238E27FC236}">
                <a16:creationId xmlns:a16="http://schemas.microsoft.com/office/drawing/2014/main" id="{B7FEA05B-02E4-A57D-5E41-B519A4B3B6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000" y="2160000"/>
            <a:ext cx="4997647" cy="4320000"/>
          </a:xfrm>
          <a:prstGeom prst="rect">
            <a:avLst/>
          </a:prstGeom>
        </p:spPr>
      </p:pic>
      <p:pic>
        <p:nvPicPr>
          <p:cNvPr id="15" name="Snagit_SNGOUT7">
            <a:extLst>
              <a:ext uri="{FF2B5EF4-FFF2-40B4-BE49-F238E27FC236}">
                <a16:creationId xmlns:a16="http://schemas.microsoft.com/office/drawing/2014/main" id="{2A6F34A0-129C-4913-B454-360E4FED59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0000" y="2160000"/>
            <a:ext cx="4997647" cy="4320000"/>
          </a:xfrm>
          <a:prstGeom prst="rect">
            <a:avLst/>
          </a:prstGeom>
        </p:spPr>
      </p:pic>
      <p:pic>
        <p:nvPicPr>
          <p:cNvPr id="17" name="Snagit_SNGOUT8">
            <a:extLst>
              <a:ext uri="{FF2B5EF4-FFF2-40B4-BE49-F238E27FC236}">
                <a16:creationId xmlns:a16="http://schemas.microsoft.com/office/drawing/2014/main" id="{26B86AC7-019D-FCBC-FD47-BC9FEAC870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000" y="2160000"/>
            <a:ext cx="4997647" cy="4320000"/>
          </a:xfrm>
          <a:prstGeom prst="rect">
            <a:avLst/>
          </a:prstGeom>
        </p:spPr>
      </p:pic>
      <p:pic>
        <p:nvPicPr>
          <p:cNvPr id="19" name="Snagit_SNGOUT9">
            <a:extLst>
              <a:ext uri="{FF2B5EF4-FFF2-40B4-BE49-F238E27FC236}">
                <a16:creationId xmlns:a16="http://schemas.microsoft.com/office/drawing/2014/main" id="{279EAA92-775D-49F0-3821-EECE7F65B1A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0000" y="2160000"/>
            <a:ext cx="4997647" cy="4320000"/>
          </a:xfrm>
          <a:prstGeom prst="rect">
            <a:avLst/>
          </a:prstGeom>
        </p:spPr>
      </p:pic>
      <p:pic>
        <p:nvPicPr>
          <p:cNvPr id="21" name="Snagit_SNGOUT10">
            <a:extLst>
              <a:ext uri="{FF2B5EF4-FFF2-40B4-BE49-F238E27FC236}">
                <a16:creationId xmlns:a16="http://schemas.microsoft.com/office/drawing/2014/main" id="{1FCB88DF-AB38-640C-AA55-6CCF77EEF3B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86066" y="4867025"/>
            <a:ext cx="1404156" cy="1898270"/>
          </a:xfrm>
          <a:prstGeom prst="rect">
            <a:avLst/>
          </a:prstGeom>
        </p:spPr>
      </p:pic>
      <p:sp>
        <p:nvSpPr>
          <p:cNvPr id="14" name="Textfeld 13">
            <a:extLst>
              <a:ext uri="{FF2B5EF4-FFF2-40B4-BE49-F238E27FC236}">
                <a16:creationId xmlns:a16="http://schemas.microsoft.com/office/drawing/2014/main" id="{79F434D1-3901-4FD7-2378-314DB1E834E5}"/>
              </a:ext>
            </a:extLst>
          </p:cNvPr>
          <p:cNvSpPr txBox="1"/>
          <p:nvPr/>
        </p:nvSpPr>
        <p:spPr>
          <a:xfrm>
            <a:off x="8694278" y="6698038"/>
            <a:ext cx="1890422" cy="338554"/>
          </a:xfrm>
          <a:prstGeom prst="rect">
            <a:avLst/>
          </a:prstGeom>
          <a:noFill/>
          <a:ln>
            <a:solidFill>
              <a:schemeClr val="bg1">
                <a:lumMod val="50000"/>
              </a:schemeClr>
            </a:solidFill>
          </a:ln>
        </p:spPr>
        <p:txBody>
          <a:bodyPr wrap="square" rtlCol="0">
            <a:spAutoFit/>
          </a:bodyPr>
          <a:lstStyle/>
          <a:p>
            <a:pPr>
              <a:buClr>
                <a:schemeClr val="accent2"/>
              </a:buClr>
            </a:pPr>
            <a:r>
              <a:rPr lang="de-DE" sz="800" dirty="0">
                <a:solidFill>
                  <a:schemeClr val="bg1">
                    <a:lumMod val="50000"/>
                  </a:schemeClr>
                </a:solidFill>
                <a:latin typeface="Arial" panose="020B0604020202020204" pitchFamily="34" charset="0"/>
                <a:cs typeface="Arial" panose="020B0604020202020204" pitchFamily="34" charset="0"/>
              </a:rPr>
              <a:t>David Martin</a:t>
            </a:r>
          </a:p>
          <a:p>
            <a:pPr marL="171450" indent="-171450">
              <a:buClr>
                <a:schemeClr val="accent2"/>
              </a:buClr>
              <a:buFont typeface="Arial" panose="020B0604020202020204" pitchFamily="34" charset="0"/>
              <a:buChar char="▪"/>
            </a:pPr>
            <a:r>
              <a:rPr lang="de-DE" sz="800" dirty="0">
                <a:solidFill>
                  <a:schemeClr val="bg1">
                    <a:lumMod val="50000"/>
                  </a:schemeClr>
                </a:solidFill>
                <a:latin typeface="Arial" panose="020B0604020202020204" pitchFamily="34" charset="0"/>
                <a:cs typeface="Arial" panose="020B0604020202020204" pitchFamily="34" charset="0"/>
              </a:rPr>
              <a:t>Design Intent in Creo </a:t>
            </a:r>
            <a:r>
              <a:rPr lang="de-DE" sz="800" dirty="0" err="1">
                <a:solidFill>
                  <a:schemeClr val="bg1">
                    <a:lumMod val="50000"/>
                  </a:schemeClr>
                </a:solidFill>
                <a:latin typeface="Arial" panose="020B0604020202020204" pitchFamily="34" charset="0"/>
                <a:cs typeface="Arial" panose="020B0604020202020204" pitchFamily="34" charset="0"/>
              </a:rPr>
              <a:t>Parametric</a:t>
            </a:r>
            <a:endParaRPr lang="de-DE" sz="800" dirty="0">
              <a:solidFill>
                <a:schemeClr val="bg1">
                  <a:lumMod val="5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68600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a:extLst>
            <a:ext uri="{FF2B5EF4-FFF2-40B4-BE49-F238E27FC236}">
              <a16:creationId xmlns:a16="http://schemas.microsoft.com/office/drawing/2014/main" id="{2CD6483E-1F1A-2AB0-FF58-942AB2B65A2E}"/>
            </a:ext>
          </a:extLst>
        </p:cNvPr>
        <p:cNvGrpSpPr/>
        <p:nvPr/>
      </p:nvGrpSpPr>
      <p:grpSpPr>
        <a:xfrm>
          <a:off x="0" y="0"/>
          <a:ext cx="0" cy="0"/>
          <a:chOff x="0" y="0"/>
          <a:chExt cx="0" cy="0"/>
        </a:xfrm>
      </p:grpSpPr>
      <p:sp>
        <p:nvSpPr>
          <p:cNvPr id="38" name="Foliennummernplatzhalter 37">
            <a:extLst>
              <a:ext uri="{FF2B5EF4-FFF2-40B4-BE49-F238E27FC236}">
                <a16:creationId xmlns:a16="http://schemas.microsoft.com/office/drawing/2014/main" id="{C2806160-1A7C-68D0-E47E-43745F997372}"/>
              </a:ext>
            </a:extLst>
          </p:cNvPr>
          <p:cNvSpPr>
            <a:spLocks noGrp="1"/>
          </p:cNvSpPr>
          <p:nvPr>
            <p:ph type="sldNum" sz="quarter" idx="12"/>
          </p:nvPr>
        </p:nvSpPr>
        <p:spPr/>
        <p:txBody>
          <a:bodyPr/>
          <a:lstStyle/>
          <a:p>
            <a:fld id="{AEE5323D-B9DC-4232-9D2E-366F3F7EE02F}" type="slidenum">
              <a:rPr lang="de-DE" smtClean="0"/>
              <a:pPr/>
              <a:t>17</a:t>
            </a:fld>
            <a:endParaRPr lang="de-DE"/>
          </a:p>
        </p:txBody>
      </p:sp>
      <p:sp>
        <p:nvSpPr>
          <p:cNvPr id="7" name="Abgerundetes Rechteck 9">
            <a:extLst>
              <a:ext uri="{FF2B5EF4-FFF2-40B4-BE49-F238E27FC236}">
                <a16:creationId xmlns:a16="http://schemas.microsoft.com/office/drawing/2014/main" id="{61998EFB-0EF0-7243-5F02-B48F9BDE11E0}"/>
              </a:ext>
            </a:extLst>
          </p:cNvPr>
          <p:cNvSpPr/>
          <p:nvPr/>
        </p:nvSpPr>
        <p:spPr>
          <a:xfrm>
            <a:off x="6480000" y="1440000"/>
            <a:ext cx="4211814" cy="4520441"/>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180975" indent="-180975">
              <a:lnSpc>
                <a:spcPct val="150000"/>
              </a:lnSpc>
              <a:buClr>
                <a:schemeClr val="accent2"/>
              </a:buClr>
              <a:buFont typeface="Wingdings" panose="05000000000000000000" pitchFamily="2" charset="2"/>
              <a:buChar char="ð"/>
            </a:pPr>
            <a:r>
              <a:rPr lang="en-US" sz="1200" noProof="0" dirty="0">
                <a:solidFill>
                  <a:srgbClr val="637D96"/>
                </a:solidFill>
                <a:latin typeface="Arial" panose="020B0604020202020204" pitchFamily="34" charset="0"/>
                <a:cs typeface="Arial" panose="020B0604020202020204" pitchFamily="34" charset="0"/>
              </a:rPr>
              <a:t>Techniques for determining design intent</a:t>
            </a:r>
          </a:p>
          <a:p>
            <a:pPr marL="180975" indent="-180975">
              <a:lnSpc>
                <a:spcPct val="150000"/>
              </a:lnSpc>
              <a:buClr>
                <a:schemeClr val="accent2"/>
              </a:buClr>
              <a:buFont typeface="Wingdings" panose="05000000000000000000" pitchFamily="2" charset="2"/>
              <a:buChar char="ð"/>
            </a:pPr>
            <a:endParaRPr lang="en-US" sz="1100" noProof="0" dirty="0">
              <a:solidFill>
                <a:srgbClr val="637D96"/>
              </a:solidFill>
              <a:latin typeface="Arial" panose="020B0604020202020204" pitchFamily="34" charset="0"/>
              <a:cs typeface="Arial" panose="020B0604020202020204" pitchFamily="34" charset="0"/>
            </a:endParaRPr>
          </a:p>
          <a:p>
            <a:pPr marL="179388" indent="-179388">
              <a:lnSpc>
                <a:spcPct val="150000"/>
              </a:lnSpc>
              <a:buClr>
                <a:schemeClr val="accent2"/>
              </a:buClr>
              <a:buFont typeface="Wingdings" panose="05000000000000000000" pitchFamily="2" charset="2"/>
              <a:buChar char="§"/>
            </a:pPr>
            <a:r>
              <a:rPr lang="en-US" sz="1000" noProof="0" dirty="0">
                <a:solidFill>
                  <a:srgbClr val="637D96"/>
                </a:solidFill>
                <a:latin typeface="Arial" panose="020B0604020202020204" pitchFamily="34" charset="0"/>
                <a:cs typeface="Arial" panose="020B0604020202020204" pitchFamily="34" charset="0"/>
              </a:rPr>
              <a:t>Constrains</a:t>
            </a:r>
          </a:p>
          <a:p>
            <a:pPr marL="179388" indent="-179388">
              <a:lnSpc>
                <a:spcPct val="150000"/>
              </a:lnSpc>
              <a:buClr>
                <a:schemeClr val="accent2"/>
              </a:buClr>
              <a:buFont typeface="Wingdings" panose="05000000000000000000" pitchFamily="2" charset="2"/>
              <a:buChar char="§"/>
            </a:pPr>
            <a:r>
              <a:rPr lang="en-US" sz="1000" noProof="0" dirty="0">
                <a:solidFill>
                  <a:srgbClr val="637D96"/>
                </a:solidFill>
                <a:latin typeface="Arial" panose="020B0604020202020204" pitchFamily="34" charset="0"/>
                <a:cs typeface="Arial" panose="020B0604020202020204" pitchFamily="34" charset="0"/>
              </a:rPr>
              <a:t>Parameters:</a:t>
            </a:r>
          </a:p>
          <a:p>
            <a:pPr marL="355600" indent="-179388">
              <a:lnSpc>
                <a:spcPct val="150000"/>
              </a:lnSpc>
              <a:buClr>
                <a:schemeClr val="accent2"/>
              </a:buClr>
              <a:buFont typeface="Wingdings" panose="05000000000000000000" pitchFamily="2" charset="2"/>
              <a:buChar char="§"/>
            </a:pPr>
            <a:r>
              <a:rPr lang="en-US" sz="1000" noProof="0" dirty="0">
                <a:solidFill>
                  <a:srgbClr val="637D96"/>
                </a:solidFill>
                <a:latin typeface="Arial" panose="020B0604020202020204" pitchFamily="34" charset="0"/>
                <a:cs typeface="Arial" panose="020B0604020202020204" pitchFamily="34" charset="0"/>
              </a:rPr>
              <a:t>Model parameters</a:t>
            </a:r>
          </a:p>
          <a:p>
            <a:pPr marL="355600" indent="-179388">
              <a:lnSpc>
                <a:spcPct val="150000"/>
              </a:lnSpc>
              <a:buClr>
                <a:schemeClr val="accent2"/>
              </a:buClr>
              <a:buFont typeface="Wingdings" panose="05000000000000000000" pitchFamily="2" charset="2"/>
              <a:buChar char="§"/>
            </a:pPr>
            <a:r>
              <a:rPr lang="en-US" sz="1000" noProof="0" dirty="0">
                <a:solidFill>
                  <a:srgbClr val="637D96"/>
                </a:solidFill>
                <a:latin typeface="Arial" panose="020B0604020202020204" pitchFamily="34" charset="0"/>
                <a:cs typeface="Arial" panose="020B0604020202020204" pitchFamily="34" charset="0"/>
              </a:rPr>
              <a:t>User parameters</a:t>
            </a:r>
          </a:p>
          <a:p>
            <a:pPr marL="355600" indent="-179388">
              <a:lnSpc>
                <a:spcPct val="150000"/>
              </a:lnSpc>
              <a:buClr>
                <a:schemeClr val="accent2"/>
              </a:buClr>
              <a:buFont typeface="Wingdings" panose="05000000000000000000" pitchFamily="2" charset="2"/>
              <a:buChar char="§"/>
            </a:pPr>
            <a:r>
              <a:rPr lang="en-US" sz="1000" noProof="0" dirty="0">
                <a:solidFill>
                  <a:srgbClr val="637D96"/>
                </a:solidFill>
                <a:latin typeface="Arial" panose="020B0604020202020204" pitchFamily="34" charset="0"/>
                <a:cs typeface="Arial" panose="020B0604020202020204" pitchFamily="34" charset="0"/>
              </a:rPr>
              <a:t>Reference parameters</a:t>
            </a:r>
          </a:p>
          <a:p>
            <a:pPr marL="355600" indent="-179388">
              <a:lnSpc>
                <a:spcPct val="150000"/>
              </a:lnSpc>
              <a:buClr>
                <a:schemeClr val="accent2"/>
              </a:buClr>
              <a:buFont typeface="Wingdings" panose="05000000000000000000" pitchFamily="2" charset="2"/>
              <a:buChar char="§"/>
            </a:pPr>
            <a:r>
              <a:rPr lang="en-US" sz="1000" noProof="0" dirty="0">
                <a:solidFill>
                  <a:srgbClr val="637D96"/>
                </a:solidFill>
                <a:latin typeface="Arial" panose="020B0604020202020204" pitchFamily="34" charset="0"/>
                <a:cs typeface="Arial" panose="020B0604020202020204" pitchFamily="34" charset="0"/>
              </a:rPr>
              <a:t>Linked parameters</a:t>
            </a:r>
          </a:p>
          <a:p>
            <a:pPr marL="355600" indent="-179388">
              <a:lnSpc>
                <a:spcPct val="150000"/>
              </a:lnSpc>
              <a:buClr>
                <a:schemeClr val="accent2"/>
              </a:buClr>
              <a:buFont typeface="Wingdings" panose="05000000000000000000" pitchFamily="2" charset="2"/>
              <a:buChar char="§"/>
            </a:pPr>
            <a:r>
              <a:rPr lang="en-US" sz="1000" noProof="0" dirty="0" err="1">
                <a:solidFill>
                  <a:srgbClr val="637D96"/>
                </a:solidFill>
                <a:latin typeface="Arial" panose="020B0604020202020204" pitchFamily="34" charset="0"/>
                <a:cs typeface="Arial" panose="020B0604020202020204" pitchFamily="34" charset="0"/>
              </a:rPr>
              <a:t>Multivalue</a:t>
            </a:r>
            <a:r>
              <a:rPr lang="en-US" sz="1000" noProof="0" dirty="0">
                <a:solidFill>
                  <a:srgbClr val="637D96"/>
                </a:solidFill>
                <a:latin typeface="Arial" panose="020B0604020202020204" pitchFamily="34" charset="0"/>
                <a:cs typeface="Arial" panose="020B0604020202020204" pitchFamily="34" charset="0"/>
              </a:rPr>
              <a:t> parameters</a:t>
            </a:r>
          </a:p>
          <a:p>
            <a:pPr marL="179388" indent="-179388">
              <a:lnSpc>
                <a:spcPct val="150000"/>
              </a:lnSpc>
              <a:buClr>
                <a:schemeClr val="accent2"/>
              </a:buClr>
              <a:buFont typeface="Wingdings" panose="05000000000000000000" pitchFamily="2" charset="2"/>
              <a:buChar char="§"/>
            </a:pPr>
            <a:r>
              <a:rPr lang="en-US" sz="1000" noProof="0" dirty="0">
                <a:solidFill>
                  <a:srgbClr val="637D96"/>
                </a:solidFill>
                <a:latin typeface="Arial" panose="020B0604020202020204" pitchFamily="34" charset="0"/>
                <a:cs typeface="Arial" panose="020B0604020202020204" pitchFamily="34" charset="0"/>
              </a:rPr>
              <a:t>Dimensioning concept</a:t>
            </a:r>
          </a:p>
          <a:p>
            <a:pPr marL="179388" indent="-179388">
              <a:lnSpc>
                <a:spcPct val="150000"/>
              </a:lnSpc>
              <a:buClr>
                <a:schemeClr val="accent2"/>
              </a:buClr>
              <a:buFont typeface="Wingdings" panose="05000000000000000000" pitchFamily="2" charset="2"/>
              <a:buChar char="§"/>
            </a:pPr>
            <a:r>
              <a:rPr lang="en-US" sz="1000" noProof="0" dirty="0">
                <a:solidFill>
                  <a:srgbClr val="637D96"/>
                </a:solidFill>
                <a:latin typeface="Arial" panose="020B0604020202020204" pitchFamily="34" charset="0"/>
                <a:cs typeface="Arial" panose="020B0604020202020204" pitchFamily="34" charset="0"/>
              </a:rPr>
              <a:t>Construction and center lines</a:t>
            </a:r>
          </a:p>
          <a:p>
            <a:pPr marL="179388" indent="-179388">
              <a:lnSpc>
                <a:spcPct val="150000"/>
              </a:lnSpc>
              <a:buClr>
                <a:schemeClr val="accent2"/>
              </a:buClr>
              <a:buFont typeface="Wingdings" panose="05000000000000000000" pitchFamily="2" charset="2"/>
              <a:buChar char="§"/>
            </a:pPr>
            <a:r>
              <a:rPr lang="en-US" sz="1000" noProof="0" dirty="0">
                <a:solidFill>
                  <a:srgbClr val="637D96"/>
                </a:solidFill>
                <a:latin typeface="Arial" panose="020B0604020202020204" pitchFamily="34" charset="0"/>
                <a:cs typeface="Arial" panose="020B0604020202020204" pitchFamily="34" charset="0"/>
              </a:rPr>
              <a:t>Blocks</a:t>
            </a:r>
          </a:p>
          <a:p>
            <a:pPr marL="179388" indent="-179388">
              <a:lnSpc>
                <a:spcPct val="150000"/>
              </a:lnSpc>
              <a:buClr>
                <a:schemeClr val="accent2"/>
              </a:buClr>
              <a:buFont typeface="Wingdings" panose="05000000000000000000" pitchFamily="2" charset="2"/>
              <a:buChar char="§"/>
            </a:pPr>
            <a:r>
              <a:rPr lang="en-US" sz="1000" noProof="0" dirty="0">
                <a:solidFill>
                  <a:srgbClr val="637D96"/>
                </a:solidFill>
                <a:latin typeface="Arial" panose="020B0604020202020204" pitchFamily="34" charset="0"/>
                <a:cs typeface="Arial" panose="020B0604020202020204" pitchFamily="34" charset="0"/>
              </a:rPr>
              <a:t>Features</a:t>
            </a:r>
          </a:p>
          <a:p>
            <a:pPr marL="179388" indent="-179388">
              <a:lnSpc>
                <a:spcPct val="150000"/>
              </a:lnSpc>
              <a:buClr>
                <a:schemeClr val="accent2"/>
              </a:buClr>
              <a:buFont typeface="Wingdings" panose="05000000000000000000" pitchFamily="2" charset="2"/>
              <a:buChar char="§"/>
            </a:pPr>
            <a:r>
              <a:rPr lang="en-US" sz="1000" noProof="0" dirty="0">
                <a:solidFill>
                  <a:srgbClr val="637D96"/>
                </a:solidFill>
                <a:latin typeface="Arial" panose="020B0604020202020204" pitchFamily="34" charset="0"/>
                <a:cs typeface="Arial" panose="020B0604020202020204" pitchFamily="34" charset="0"/>
              </a:rPr>
              <a:t>iLogic</a:t>
            </a:r>
          </a:p>
          <a:p>
            <a:pPr marL="179388" indent="-179388">
              <a:lnSpc>
                <a:spcPct val="150000"/>
              </a:lnSpc>
              <a:buClr>
                <a:schemeClr val="accent2"/>
              </a:buClr>
              <a:buFont typeface="Wingdings" panose="05000000000000000000" pitchFamily="2" charset="2"/>
              <a:buChar char="§"/>
            </a:pPr>
            <a:r>
              <a:rPr lang="en-US" sz="1000" noProof="0" dirty="0">
                <a:solidFill>
                  <a:srgbClr val="637D96"/>
                </a:solidFill>
                <a:latin typeface="Arial" panose="020B0604020202020204" pitchFamily="34" charset="0"/>
                <a:cs typeface="Arial" panose="020B0604020202020204" pitchFamily="34" charset="0"/>
              </a:rPr>
              <a:t>Table-driven components</a:t>
            </a:r>
          </a:p>
          <a:p>
            <a:pPr marL="179388" indent="-179388">
              <a:lnSpc>
                <a:spcPct val="150000"/>
              </a:lnSpc>
              <a:buClr>
                <a:schemeClr val="accent2"/>
              </a:buClr>
              <a:buFont typeface="Wingdings" panose="05000000000000000000" pitchFamily="2" charset="2"/>
              <a:buChar char="§"/>
            </a:pPr>
            <a:endParaRPr lang="en-US" sz="1000" noProof="0" dirty="0">
              <a:solidFill>
                <a:srgbClr val="637D96"/>
              </a:solidFill>
              <a:latin typeface="Arial" panose="020B0604020202020204" pitchFamily="34" charset="0"/>
              <a:cs typeface="Arial" panose="020B0604020202020204" pitchFamily="34" charset="0"/>
            </a:endParaRPr>
          </a:p>
          <a:p>
            <a:pPr marL="179388" indent="-179388">
              <a:lnSpc>
                <a:spcPct val="150000"/>
              </a:lnSpc>
              <a:buClr>
                <a:schemeClr val="accent2"/>
              </a:buClr>
              <a:buFont typeface="Arial" panose="020B0604020202020204" pitchFamily="34" charset="0"/>
              <a:buChar char="Ʃ"/>
            </a:pPr>
            <a:r>
              <a:rPr lang="en-US" sz="1000" b="1" noProof="0" dirty="0">
                <a:solidFill>
                  <a:srgbClr val="637D96"/>
                </a:solidFill>
                <a:latin typeface="Arial" panose="020B0604020202020204" pitchFamily="34" charset="0"/>
                <a:cs typeface="Arial" panose="020B0604020202020204" pitchFamily="34" charset="0"/>
              </a:rPr>
              <a:t>Combination of techniques</a:t>
            </a:r>
          </a:p>
        </p:txBody>
      </p:sp>
      <p:pic>
        <p:nvPicPr>
          <p:cNvPr id="12" name="Snagit_SNGOUT5">
            <a:extLst>
              <a:ext uri="{FF2B5EF4-FFF2-40B4-BE49-F238E27FC236}">
                <a16:creationId xmlns:a16="http://schemas.microsoft.com/office/drawing/2014/main" id="{DEC8770D-E13B-CBC9-FD46-3C8529E59F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303" y="3426867"/>
            <a:ext cx="1440000" cy="1160000"/>
          </a:xfrm>
          <a:prstGeom prst="rect">
            <a:avLst/>
          </a:prstGeom>
        </p:spPr>
      </p:pic>
      <p:pic>
        <p:nvPicPr>
          <p:cNvPr id="16" name="Snagit_SNGOUT7">
            <a:extLst>
              <a:ext uri="{FF2B5EF4-FFF2-40B4-BE49-F238E27FC236}">
                <a16:creationId xmlns:a16="http://schemas.microsoft.com/office/drawing/2014/main" id="{9073E19F-6E45-4DD3-72A3-0B0134AF12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3538" y="6170867"/>
            <a:ext cx="648000" cy="346091"/>
          </a:xfrm>
          <a:prstGeom prst="rect">
            <a:avLst/>
          </a:prstGeom>
        </p:spPr>
      </p:pic>
      <p:pic>
        <p:nvPicPr>
          <p:cNvPr id="24" name="Snagit_SNGOUT11">
            <a:extLst>
              <a:ext uri="{FF2B5EF4-FFF2-40B4-BE49-F238E27FC236}">
                <a16:creationId xmlns:a16="http://schemas.microsoft.com/office/drawing/2014/main" id="{DE380453-2978-B59C-E25E-AB395138AD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0000" y="2115802"/>
            <a:ext cx="1980000" cy="1837790"/>
          </a:xfrm>
          <a:prstGeom prst="rect">
            <a:avLst/>
          </a:prstGeom>
        </p:spPr>
      </p:pic>
      <p:pic>
        <p:nvPicPr>
          <p:cNvPr id="26" name="Snagit_SNGOUT12">
            <a:extLst>
              <a:ext uri="{FF2B5EF4-FFF2-40B4-BE49-F238E27FC236}">
                <a16:creationId xmlns:a16="http://schemas.microsoft.com/office/drawing/2014/main" id="{0E895383-6C98-8AE7-963D-AE076F37FB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203" y="4932764"/>
            <a:ext cx="1800000" cy="722628"/>
          </a:xfrm>
          <a:prstGeom prst="rect">
            <a:avLst/>
          </a:prstGeom>
        </p:spPr>
      </p:pic>
      <p:pic>
        <p:nvPicPr>
          <p:cNvPr id="30" name="Snagit_SNGOUT14">
            <a:extLst>
              <a:ext uri="{FF2B5EF4-FFF2-40B4-BE49-F238E27FC236}">
                <a16:creationId xmlns:a16="http://schemas.microsoft.com/office/drawing/2014/main" id="{882F9167-F000-81FC-981F-F9AEB6AE3D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46251" y="3426610"/>
            <a:ext cx="1516733" cy="1620000"/>
          </a:xfrm>
          <a:prstGeom prst="rect">
            <a:avLst/>
          </a:prstGeom>
        </p:spPr>
      </p:pic>
      <p:grpSp>
        <p:nvGrpSpPr>
          <p:cNvPr id="31" name="Gruppieren 30">
            <a:extLst>
              <a:ext uri="{FF2B5EF4-FFF2-40B4-BE49-F238E27FC236}">
                <a16:creationId xmlns:a16="http://schemas.microsoft.com/office/drawing/2014/main" id="{1D2EEFC5-8C43-A45D-4475-DBD135F0390D}"/>
              </a:ext>
            </a:extLst>
          </p:cNvPr>
          <p:cNvGrpSpPr/>
          <p:nvPr/>
        </p:nvGrpSpPr>
        <p:grpSpPr>
          <a:xfrm>
            <a:off x="854303" y="2426297"/>
            <a:ext cx="994738" cy="654673"/>
            <a:chOff x="854302" y="2247988"/>
            <a:chExt cx="994738" cy="654673"/>
          </a:xfrm>
        </p:grpSpPr>
        <p:pic>
          <p:nvPicPr>
            <p:cNvPr id="32" name="Grafik 31">
              <a:extLst>
                <a:ext uri="{FF2B5EF4-FFF2-40B4-BE49-F238E27FC236}">
                  <a16:creationId xmlns:a16="http://schemas.microsoft.com/office/drawing/2014/main" id="{F691EC67-7612-2D53-D5FE-CFA38B7A29A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4302" y="2540412"/>
              <a:ext cx="254348" cy="234000"/>
            </a:xfrm>
            <a:prstGeom prst="rect">
              <a:avLst/>
            </a:prstGeom>
          </p:spPr>
        </p:pic>
        <p:pic>
          <p:nvPicPr>
            <p:cNvPr id="33" name="Grafik 32">
              <a:extLst>
                <a:ext uri="{FF2B5EF4-FFF2-40B4-BE49-F238E27FC236}">
                  <a16:creationId xmlns:a16="http://schemas.microsoft.com/office/drawing/2014/main" id="{3AE7DEDE-F68F-8F07-2473-86429611D1C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45202" y="2247988"/>
              <a:ext cx="234000" cy="234000"/>
            </a:xfrm>
            <a:prstGeom prst="rect">
              <a:avLst/>
            </a:prstGeom>
          </p:spPr>
        </p:pic>
        <p:pic>
          <p:nvPicPr>
            <p:cNvPr id="34" name="Grafik 33">
              <a:extLst>
                <a:ext uri="{FF2B5EF4-FFF2-40B4-BE49-F238E27FC236}">
                  <a16:creationId xmlns:a16="http://schemas.microsoft.com/office/drawing/2014/main" id="{4C64F347-57E6-2709-35AD-3B0003218C3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15149" y="2668661"/>
              <a:ext cx="243750" cy="234000"/>
            </a:xfrm>
            <a:prstGeom prst="rect">
              <a:avLst/>
            </a:prstGeom>
          </p:spPr>
        </p:pic>
        <p:pic>
          <p:nvPicPr>
            <p:cNvPr id="35" name="Grafik 34">
              <a:extLst>
                <a:ext uri="{FF2B5EF4-FFF2-40B4-BE49-F238E27FC236}">
                  <a16:creationId xmlns:a16="http://schemas.microsoft.com/office/drawing/2014/main" id="{A0D9194A-8628-AB59-93FA-A5152FBF61C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25214" y="2451600"/>
              <a:ext cx="223826" cy="234000"/>
            </a:xfrm>
            <a:prstGeom prst="rect">
              <a:avLst/>
            </a:prstGeom>
          </p:spPr>
        </p:pic>
      </p:grpSp>
      <p:pic>
        <p:nvPicPr>
          <p:cNvPr id="4" name="Snagit_SNGOUT3">
            <a:extLst>
              <a:ext uri="{FF2B5EF4-FFF2-40B4-BE49-F238E27FC236}">
                <a16:creationId xmlns:a16="http://schemas.microsoft.com/office/drawing/2014/main" id="{8D0DD1A6-EB2E-E8CD-D7E6-34327B55A69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84902" y="2142721"/>
            <a:ext cx="2118753" cy="1152000"/>
          </a:xfrm>
          <a:prstGeom prst="rect">
            <a:avLst/>
          </a:prstGeom>
        </p:spPr>
      </p:pic>
      <p:grpSp>
        <p:nvGrpSpPr>
          <p:cNvPr id="14" name="Gruppieren 13">
            <a:extLst>
              <a:ext uri="{FF2B5EF4-FFF2-40B4-BE49-F238E27FC236}">
                <a16:creationId xmlns:a16="http://schemas.microsoft.com/office/drawing/2014/main" id="{A972944D-C3EE-D94C-0D0D-ECEE2B3937A1}"/>
              </a:ext>
            </a:extLst>
          </p:cNvPr>
          <p:cNvGrpSpPr/>
          <p:nvPr/>
        </p:nvGrpSpPr>
        <p:grpSpPr>
          <a:xfrm>
            <a:off x="4903492" y="4313437"/>
            <a:ext cx="936000" cy="2679499"/>
            <a:chOff x="9162330" y="3888040"/>
            <a:chExt cx="936000" cy="2679499"/>
          </a:xfrm>
        </p:grpSpPr>
        <p:pic>
          <p:nvPicPr>
            <p:cNvPr id="3" name="Snagit_SNGOUT2">
              <a:extLst>
                <a:ext uri="{FF2B5EF4-FFF2-40B4-BE49-F238E27FC236}">
                  <a16:creationId xmlns:a16="http://schemas.microsoft.com/office/drawing/2014/main" id="{6DD92870-2465-C785-67EB-566C0B74F00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70330" y="3888040"/>
              <a:ext cx="720000" cy="749189"/>
            </a:xfrm>
            <a:prstGeom prst="rect">
              <a:avLst/>
            </a:prstGeom>
          </p:spPr>
        </p:pic>
        <p:pic>
          <p:nvPicPr>
            <p:cNvPr id="8" name="Snagit_SNGOUT3">
              <a:extLst>
                <a:ext uri="{FF2B5EF4-FFF2-40B4-BE49-F238E27FC236}">
                  <a16:creationId xmlns:a16="http://schemas.microsoft.com/office/drawing/2014/main" id="{0A68AC17-E3AA-0240-1B6E-ACAEB0A79C7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16330" y="4622504"/>
              <a:ext cx="828000" cy="912540"/>
            </a:xfrm>
            <a:prstGeom prst="rect">
              <a:avLst/>
            </a:prstGeom>
          </p:spPr>
        </p:pic>
        <p:pic>
          <p:nvPicPr>
            <p:cNvPr id="10" name="Snagit_SNGOUT4">
              <a:extLst>
                <a:ext uri="{FF2B5EF4-FFF2-40B4-BE49-F238E27FC236}">
                  <a16:creationId xmlns:a16="http://schemas.microsoft.com/office/drawing/2014/main" id="{036EBEAE-9536-3B20-1A12-A79BB0DE0C3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162330" y="5535044"/>
              <a:ext cx="936000" cy="1032495"/>
            </a:xfrm>
            <a:prstGeom prst="rect">
              <a:avLst/>
            </a:prstGeom>
          </p:spPr>
        </p:pic>
      </p:grpSp>
      <p:sp>
        <p:nvSpPr>
          <p:cNvPr id="2" name="Abgerundetes Rechteck 5">
            <a:extLst>
              <a:ext uri="{FF2B5EF4-FFF2-40B4-BE49-F238E27FC236}">
                <a16:creationId xmlns:a16="http://schemas.microsoft.com/office/drawing/2014/main" id="{CC4F75DE-9309-CD6A-BDBE-E6672E2B8572}"/>
              </a:ext>
            </a:extLst>
          </p:cNvPr>
          <p:cNvSpPr/>
          <p:nvPr/>
        </p:nvSpPr>
        <p:spPr>
          <a:xfrm>
            <a:off x="720000" y="1440000"/>
            <a:ext cx="5345986" cy="432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355600" indent="-355600">
              <a:lnSpc>
                <a:spcPct val="150000"/>
              </a:lnSpc>
              <a:buClr>
                <a:schemeClr val="accent2"/>
              </a:buClr>
              <a:buFont typeface="Wingdings 3" panose="05040102010807070707" pitchFamily="18" charset="2"/>
              <a:buChar char=""/>
            </a:pPr>
            <a:r>
              <a:rPr lang="de-DE" sz="1400" dirty="0">
                <a:solidFill>
                  <a:srgbClr val="637D96"/>
                </a:solidFill>
                <a:latin typeface="Arial" panose="020B0604020202020204" pitchFamily="34" charset="0"/>
                <a:cs typeface="Arial" panose="020B0604020202020204" pitchFamily="34" charset="0"/>
              </a:rPr>
              <a:t>The </a:t>
            </a:r>
            <a:r>
              <a:rPr lang="de-DE" sz="1400" dirty="0">
                <a:solidFill>
                  <a:schemeClr val="accent2"/>
                </a:solidFill>
                <a:latin typeface="Arial" panose="020B0604020202020204" pitchFamily="34" charset="0"/>
                <a:cs typeface="Arial" panose="020B0604020202020204" pitchFamily="34" charset="0"/>
              </a:rPr>
              <a:t>design intent</a:t>
            </a:r>
            <a:endParaRPr lang="de-DE" sz="1200" dirty="0">
              <a:solidFill>
                <a:schemeClr val="accent2"/>
              </a:solidFill>
              <a:latin typeface="Arial" panose="020B0604020202020204" pitchFamily="34" charset="0"/>
              <a:cs typeface="Arial" panose="020B0604020202020204" pitchFamily="34" charset="0"/>
            </a:endParaRPr>
          </a:p>
        </p:txBody>
      </p:sp>
      <p:pic>
        <p:nvPicPr>
          <p:cNvPr id="5" name="Snagit_PPT9845">
            <a:extLst>
              <a:ext uri="{FF2B5EF4-FFF2-40B4-BE49-F238E27FC236}">
                <a16:creationId xmlns:a16="http://schemas.microsoft.com/office/drawing/2014/main" id="{5B635102-7258-1C59-E65C-8C72EF3E5F2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975647" y="5437394"/>
            <a:ext cx="1092907" cy="1032495"/>
          </a:xfrm>
          <a:prstGeom prst="rect">
            <a:avLst/>
          </a:prstGeom>
        </p:spPr>
      </p:pic>
    </p:spTree>
    <p:custDataLst>
      <p:tags r:id="rId1"/>
    </p:custDataLst>
    <p:extLst>
      <p:ext uri="{BB962C8B-B14F-4D97-AF65-F5344CB8AC3E}">
        <p14:creationId xmlns:p14="http://schemas.microsoft.com/office/powerpoint/2010/main" val="129149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10" end="1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
                                            <p:txEl>
                                              <p:pRg st="11" end="11"/>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
                                            <p:txEl>
                                              <p:pRg st="13" end="13"/>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7">
                                            <p:txEl>
                                              <p:pRg st="14" end="14"/>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7">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a:extLst>
            <a:ext uri="{FF2B5EF4-FFF2-40B4-BE49-F238E27FC236}">
              <a16:creationId xmlns:a16="http://schemas.microsoft.com/office/drawing/2014/main" id="{0800797D-BB43-1D0A-94BB-FD7F31F2285A}"/>
            </a:ext>
          </a:extLst>
        </p:cNvPr>
        <p:cNvGrpSpPr/>
        <p:nvPr/>
      </p:nvGrpSpPr>
      <p:grpSpPr>
        <a:xfrm>
          <a:off x="0" y="0"/>
          <a:ext cx="0" cy="0"/>
          <a:chOff x="0" y="0"/>
          <a:chExt cx="0" cy="0"/>
        </a:xfrm>
      </p:grpSpPr>
      <p:sp>
        <p:nvSpPr>
          <p:cNvPr id="38" name="Foliennummernplatzhalter 37">
            <a:extLst>
              <a:ext uri="{FF2B5EF4-FFF2-40B4-BE49-F238E27FC236}">
                <a16:creationId xmlns:a16="http://schemas.microsoft.com/office/drawing/2014/main" id="{4A41E6D1-D55C-0AFF-43B1-E66748E42B24}"/>
              </a:ext>
            </a:extLst>
          </p:cNvPr>
          <p:cNvSpPr>
            <a:spLocks noGrp="1"/>
          </p:cNvSpPr>
          <p:nvPr>
            <p:ph type="sldNum" sz="quarter" idx="12"/>
          </p:nvPr>
        </p:nvSpPr>
        <p:spPr/>
        <p:txBody>
          <a:bodyPr/>
          <a:lstStyle/>
          <a:p>
            <a:fld id="{AEE5323D-B9DC-4232-9D2E-366F3F7EE02F}" type="slidenum">
              <a:rPr lang="de-DE" smtClean="0"/>
              <a:pPr/>
              <a:t>18</a:t>
            </a:fld>
            <a:endParaRPr lang="de-DE"/>
          </a:p>
        </p:txBody>
      </p:sp>
      <p:sp>
        <p:nvSpPr>
          <p:cNvPr id="7" name="Abgerundetes Rechteck 9">
            <a:extLst>
              <a:ext uri="{FF2B5EF4-FFF2-40B4-BE49-F238E27FC236}">
                <a16:creationId xmlns:a16="http://schemas.microsoft.com/office/drawing/2014/main" id="{7DB40928-4439-7264-7B9A-EA4CF57B0553}"/>
              </a:ext>
            </a:extLst>
          </p:cNvPr>
          <p:cNvSpPr/>
          <p:nvPr/>
        </p:nvSpPr>
        <p:spPr>
          <a:xfrm>
            <a:off x="6480000" y="1440000"/>
            <a:ext cx="4211814" cy="4968129"/>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177800" indent="-177800">
              <a:lnSpc>
                <a:spcPct val="150000"/>
              </a:lnSpc>
              <a:buClr>
                <a:schemeClr val="accent2"/>
              </a:buClr>
              <a:buFont typeface="Wingdings" panose="05000000000000000000" pitchFamily="2" charset="2"/>
              <a:buChar char="ð"/>
            </a:pPr>
            <a:r>
              <a:rPr lang="en-US" sz="1200" noProof="0" dirty="0">
                <a:solidFill>
                  <a:srgbClr val="637D96"/>
                </a:solidFill>
                <a:latin typeface="Arial" panose="020B0604020202020204" pitchFamily="34" charset="0"/>
                <a:cs typeface="Arial" panose="020B0604020202020204" pitchFamily="34" charset="0"/>
              </a:rPr>
              <a:t>Dimensioning Concept</a:t>
            </a:r>
          </a:p>
          <a:p>
            <a:pPr marL="177800" indent="-177800">
              <a:lnSpc>
                <a:spcPct val="150000"/>
              </a:lnSpc>
              <a:buClr>
                <a:schemeClr val="accent2"/>
              </a:buClr>
              <a:buFont typeface="Wingdings" panose="05000000000000000000" pitchFamily="2" charset="2"/>
              <a:buChar char="ð"/>
            </a:pPr>
            <a:endParaRPr lang="en-US" sz="1100" noProof="0" dirty="0">
              <a:solidFill>
                <a:srgbClr val="637D96"/>
              </a:solidFill>
              <a:latin typeface="Arial" panose="020B0604020202020204" pitchFamily="34" charset="0"/>
              <a:cs typeface="Arial" panose="020B0604020202020204" pitchFamily="34" charset="0"/>
            </a:endParaRPr>
          </a:p>
          <a:p>
            <a:pPr marL="177800" indent="-177800">
              <a:lnSpc>
                <a:spcPct val="150000"/>
              </a:lnSpc>
              <a:buClr>
                <a:schemeClr val="accent2"/>
              </a:buClr>
              <a:buFont typeface="Wingdings" panose="05000000000000000000" pitchFamily="2" charset="2"/>
              <a:buChar char="§"/>
            </a:pPr>
            <a:r>
              <a:rPr lang="en-US" sz="1000" noProof="0" dirty="0">
                <a:solidFill>
                  <a:srgbClr val="637D96"/>
                </a:solidFill>
                <a:latin typeface="Arial" panose="020B0604020202020204" pitchFamily="34" charset="0"/>
                <a:cs typeface="Arial" panose="020B0604020202020204" pitchFamily="34" charset="0"/>
              </a:rPr>
              <a:t>Parameterizing a sketch is not the same as dimensioning a drawing.</a:t>
            </a:r>
          </a:p>
          <a:p>
            <a:pPr marL="355600" indent="-177800">
              <a:lnSpc>
                <a:spcPct val="150000"/>
              </a:lnSpc>
              <a:buClr>
                <a:schemeClr val="accent2"/>
              </a:buClr>
              <a:buFont typeface="Wingdings" panose="05000000000000000000" pitchFamily="2" charset="2"/>
              <a:buChar char="§"/>
            </a:pPr>
            <a:r>
              <a:rPr lang="en-US" sz="1000" noProof="0" dirty="0">
                <a:solidFill>
                  <a:srgbClr val="637D96"/>
                </a:solidFill>
                <a:latin typeface="Arial" panose="020B0604020202020204" pitchFamily="34" charset="0"/>
                <a:cs typeface="Arial" panose="020B0604020202020204" pitchFamily="34" charset="0"/>
              </a:rPr>
              <a:t>Disadvantage of chain dimensioning in a drawing: the accumulation of tolerances.</a:t>
            </a:r>
          </a:p>
          <a:p>
            <a:pPr marL="355600" indent="-177800">
              <a:lnSpc>
                <a:spcPct val="150000"/>
              </a:lnSpc>
              <a:buClr>
                <a:schemeClr val="accent2"/>
              </a:buClr>
              <a:buFont typeface="Wingdings" panose="05000000000000000000" pitchFamily="2" charset="2"/>
              <a:buChar char="§"/>
            </a:pPr>
            <a:r>
              <a:rPr lang="en-US" sz="1000" noProof="0" dirty="0">
                <a:solidFill>
                  <a:srgbClr val="637D96"/>
                </a:solidFill>
                <a:latin typeface="Arial" panose="020B0604020202020204" pitchFamily="34" charset="0"/>
                <a:cs typeface="Arial" panose="020B0604020202020204" pitchFamily="34" charset="0"/>
              </a:rPr>
              <a:t>Advantage of chain dimensioning in a sketch: the dimensions of objects remain independent of one another. </a:t>
            </a:r>
          </a:p>
          <a:p>
            <a:pPr marL="177800" indent="-177800">
              <a:lnSpc>
                <a:spcPct val="150000"/>
              </a:lnSpc>
              <a:buClr>
                <a:schemeClr val="accent2"/>
              </a:buClr>
              <a:buFont typeface="Wingdings" panose="05000000000000000000" pitchFamily="2" charset="2"/>
              <a:buChar char="§"/>
            </a:pPr>
            <a:endParaRPr lang="en-US" sz="1000" noProof="0" dirty="0">
              <a:solidFill>
                <a:srgbClr val="637D96"/>
              </a:solidFill>
              <a:latin typeface="Arial" panose="020B0604020202020204" pitchFamily="34" charset="0"/>
              <a:cs typeface="Arial" panose="020B0604020202020204" pitchFamily="34" charset="0"/>
            </a:endParaRPr>
          </a:p>
          <a:p>
            <a:pPr marL="177800" indent="-177800">
              <a:lnSpc>
                <a:spcPct val="150000"/>
              </a:lnSpc>
              <a:buClr>
                <a:schemeClr val="accent2"/>
              </a:buClr>
              <a:buFont typeface="Wingdings" panose="05000000000000000000" pitchFamily="2" charset="2"/>
              <a:buChar char="ð"/>
            </a:pPr>
            <a:r>
              <a:rPr lang="en-US" sz="1000" noProof="0" dirty="0">
                <a:solidFill>
                  <a:srgbClr val="637D96"/>
                </a:solidFill>
                <a:latin typeface="Arial" panose="020B0604020202020204" pitchFamily="34" charset="0"/>
                <a:cs typeface="Arial" panose="020B0604020202020204" pitchFamily="34" charset="0"/>
              </a:rPr>
              <a:t>The purpose of parameterization: to ensure that important settings are not lost after changes are made. The following requirements must be taken into consideration: </a:t>
            </a:r>
          </a:p>
          <a:p>
            <a:pPr marL="177800" indent="-177800">
              <a:lnSpc>
                <a:spcPct val="150000"/>
              </a:lnSpc>
              <a:buClr>
                <a:schemeClr val="accent2"/>
              </a:buClr>
              <a:buFont typeface="Wingdings" panose="05000000000000000000" pitchFamily="2" charset="2"/>
              <a:buChar char="ð"/>
            </a:pPr>
            <a:endParaRPr lang="en-US" sz="1000" noProof="0" dirty="0">
              <a:solidFill>
                <a:srgbClr val="637D96"/>
              </a:solidFill>
              <a:latin typeface="Arial" panose="020B0604020202020204" pitchFamily="34" charset="0"/>
              <a:cs typeface="Arial" panose="020B0604020202020204" pitchFamily="34" charset="0"/>
            </a:endParaRPr>
          </a:p>
          <a:p>
            <a:pPr marL="177800" indent="-177800">
              <a:lnSpc>
                <a:spcPct val="150000"/>
              </a:lnSpc>
              <a:buClr>
                <a:schemeClr val="accent2"/>
              </a:buClr>
              <a:buFont typeface="Wingdings" panose="05000000000000000000" pitchFamily="2" charset="2"/>
              <a:buChar char="§"/>
            </a:pPr>
            <a:r>
              <a:rPr lang="en-US" sz="1000" noProof="0" dirty="0">
                <a:solidFill>
                  <a:srgbClr val="637D96"/>
                </a:solidFill>
                <a:latin typeface="Arial" panose="020B0604020202020204" pitchFamily="34" charset="0"/>
                <a:cs typeface="Arial" panose="020B0604020202020204" pitchFamily="34" charset="0"/>
              </a:rPr>
              <a:t>Complete parameterization</a:t>
            </a:r>
          </a:p>
          <a:p>
            <a:pPr marL="228600" indent="-228600">
              <a:lnSpc>
                <a:spcPct val="150000"/>
              </a:lnSpc>
              <a:buClr>
                <a:schemeClr val="accent2"/>
              </a:buClr>
              <a:buFont typeface="+mj-lt"/>
              <a:buAutoNum type="alphaUcPeriod"/>
            </a:pPr>
            <a:r>
              <a:rPr lang="en-US" sz="1000" noProof="0" dirty="0">
                <a:solidFill>
                  <a:srgbClr val="637D96"/>
                </a:solidFill>
                <a:latin typeface="Arial" panose="020B0604020202020204" pitchFamily="34" charset="0"/>
                <a:cs typeface="Arial" panose="020B0604020202020204" pitchFamily="34" charset="0"/>
              </a:rPr>
              <a:t>Prefer chain dimensioning (instead of parallel dimensioning)</a:t>
            </a:r>
          </a:p>
          <a:p>
            <a:pPr marL="228600" indent="-228600">
              <a:lnSpc>
                <a:spcPct val="150000"/>
              </a:lnSpc>
              <a:buClr>
                <a:schemeClr val="accent2"/>
              </a:buClr>
              <a:buFont typeface="+mj-lt"/>
              <a:buAutoNum type="alphaUcPeriod"/>
            </a:pPr>
            <a:r>
              <a:rPr lang="en-US" sz="1000" noProof="0" dirty="0">
                <a:solidFill>
                  <a:srgbClr val="637D96"/>
                </a:solidFill>
                <a:latin typeface="Arial" panose="020B0604020202020204" pitchFamily="34" charset="0"/>
                <a:cs typeface="Arial" panose="020B0604020202020204" pitchFamily="34" charset="0"/>
              </a:rPr>
              <a:t>Ensure origin reference</a:t>
            </a:r>
          </a:p>
          <a:p>
            <a:pPr marL="228600" indent="-228600">
              <a:lnSpc>
                <a:spcPct val="150000"/>
              </a:lnSpc>
              <a:buClr>
                <a:schemeClr val="accent2"/>
              </a:buClr>
              <a:buFont typeface="+mj-lt"/>
              <a:buAutoNum type="alphaUcPeriod"/>
            </a:pPr>
            <a:r>
              <a:rPr lang="en-US" sz="1000" noProof="0" dirty="0">
                <a:solidFill>
                  <a:srgbClr val="637D96"/>
                </a:solidFill>
                <a:latin typeface="Arial" panose="020B0604020202020204" pitchFamily="34" charset="0"/>
                <a:cs typeface="Arial" panose="020B0604020202020204" pitchFamily="34" charset="0"/>
              </a:rPr>
              <a:t>Independent dimensioning of shapes (closed profiles within the sketch)</a:t>
            </a:r>
          </a:p>
          <a:p>
            <a:pPr marL="228600" indent="-228600">
              <a:lnSpc>
                <a:spcPct val="150000"/>
              </a:lnSpc>
              <a:buClr>
                <a:schemeClr val="accent2"/>
              </a:buClr>
              <a:buFont typeface="+mj-lt"/>
              <a:buAutoNum type="alphaUcPeriod"/>
            </a:pPr>
            <a:r>
              <a:rPr lang="en-US" sz="1000" noProof="0" dirty="0">
                <a:solidFill>
                  <a:srgbClr val="637D96"/>
                </a:solidFill>
                <a:latin typeface="Arial" panose="020B0604020202020204" pitchFamily="34" charset="0"/>
                <a:cs typeface="Arial" panose="020B0604020202020204" pitchFamily="34" charset="0"/>
              </a:rPr>
              <a:t>Ensure functional aspects (e.g., wall thicknesses)</a:t>
            </a:r>
          </a:p>
          <a:p>
            <a:pPr marL="228600" indent="-228600">
              <a:lnSpc>
                <a:spcPct val="150000"/>
              </a:lnSpc>
              <a:buClr>
                <a:schemeClr val="accent2"/>
              </a:buClr>
              <a:buFont typeface="+mj-lt"/>
              <a:buAutoNum type="alphaUcPeriod"/>
            </a:pPr>
            <a:r>
              <a:rPr lang="en-US" sz="1000" noProof="0" dirty="0">
                <a:solidFill>
                  <a:srgbClr val="637D96"/>
                </a:solidFill>
                <a:latin typeface="Arial" panose="020B0604020202020204" pitchFamily="34" charset="0"/>
                <a:cs typeface="Arial" panose="020B0604020202020204" pitchFamily="34" charset="0"/>
              </a:rPr>
              <a:t>Use symmetries</a:t>
            </a:r>
          </a:p>
          <a:p>
            <a:pPr marL="177800" indent="-177800">
              <a:lnSpc>
                <a:spcPct val="150000"/>
              </a:lnSpc>
              <a:buClr>
                <a:schemeClr val="accent2"/>
              </a:buClr>
              <a:buFont typeface="Wingdings" panose="05000000000000000000" pitchFamily="2" charset="2"/>
              <a:buChar char="§"/>
            </a:pPr>
            <a:r>
              <a:rPr lang="en-US" sz="1000" noProof="0" dirty="0">
                <a:solidFill>
                  <a:srgbClr val="637D96"/>
                </a:solidFill>
                <a:latin typeface="Arial" panose="020B0604020202020204" pitchFamily="34" charset="0"/>
                <a:cs typeface="Arial" panose="020B0604020202020204" pitchFamily="34" charset="0"/>
              </a:rPr>
              <a:t>Generate reference parameters for following operations</a:t>
            </a:r>
          </a:p>
          <a:p>
            <a:pPr marL="177800" indent="-177800">
              <a:lnSpc>
                <a:spcPct val="150000"/>
              </a:lnSpc>
              <a:buClr>
                <a:schemeClr val="accent2"/>
              </a:buClr>
              <a:buFont typeface="Wingdings" panose="05000000000000000000" pitchFamily="2" charset="2"/>
              <a:buChar char="§"/>
            </a:pPr>
            <a:endParaRPr lang="de-DE" sz="1000" dirty="0">
              <a:solidFill>
                <a:srgbClr val="637D96"/>
              </a:solidFill>
              <a:latin typeface="Arial" panose="020B0604020202020204" pitchFamily="34" charset="0"/>
              <a:cs typeface="Arial" panose="020B0604020202020204" pitchFamily="34" charset="0"/>
            </a:endParaRPr>
          </a:p>
        </p:txBody>
      </p:sp>
      <p:pic>
        <p:nvPicPr>
          <p:cNvPr id="11" name="Grafik 10" descr="Ein Bild, das Diagramm, Reihe, Text, parallel enthält.&#10;&#10;Automatisch generierte Beschreibung">
            <a:extLst>
              <a:ext uri="{FF2B5EF4-FFF2-40B4-BE49-F238E27FC236}">
                <a16:creationId xmlns:a16="http://schemas.microsoft.com/office/drawing/2014/main" id="{0E0AB122-FBE9-C461-2C20-FE7F8B0BC9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266" y="2706623"/>
            <a:ext cx="2393044" cy="2651118"/>
          </a:xfrm>
          <a:prstGeom prst="rect">
            <a:avLst/>
          </a:prstGeom>
        </p:spPr>
      </p:pic>
      <p:pic>
        <p:nvPicPr>
          <p:cNvPr id="13" name="Grafik 12" descr="Ein Bild, das Diagramm, Reihe, Text, Screenshot enthält.&#10;&#10;Automatisch generierte Beschreibung">
            <a:extLst>
              <a:ext uri="{FF2B5EF4-FFF2-40B4-BE49-F238E27FC236}">
                <a16:creationId xmlns:a16="http://schemas.microsoft.com/office/drawing/2014/main" id="{4963D58A-8134-47F9-DA0C-5405F08EBF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7900" y="3059757"/>
            <a:ext cx="2393044" cy="2342372"/>
          </a:xfrm>
          <a:prstGeom prst="rect">
            <a:avLst/>
          </a:prstGeom>
        </p:spPr>
      </p:pic>
      <p:sp>
        <p:nvSpPr>
          <p:cNvPr id="22" name="Textfeld 21">
            <a:extLst>
              <a:ext uri="{FF2B5EF4-FFF2-40B4-BE49-F238E27FC236}">
                <a16:creationId xmlns:a16="http://schemas.microsoft.com/office/drawing/2014/main" id="{0FEC0BB0-AD7A-89C4-4840-BC5C583AD578}"/>
              </a:ext>
            </a:extLst>
          </p:cNvPr>
          <p:cNvSpPr txBox="1"/>
          <p:nvPr/>
        </p:nvSpPr>
        <p:spPr>
          <a:xfrm>
            <a:off x="5040000" y="5547143"/>
            <a:ext cx="468052" cy="584775"/>
          </a:xfrm>
          <a:prstGeom prst="rect">
            <a:avLst/>
          </a:prstGeom>
          <a:noFill/>
        </p:spPr>
        <p:txBody>
          <a:bodyPr wrap="square" rtlCol="0">
            <a:spAutoFit/>
          </a:bodyPr>
          <a:lstStyle/>
          <a:p>
            <a:pPr algn="ctr"/>
            <a:r>
              <a:rPr lang="de-DE" sz="3200" b="1" dirty="0">
                <a:solidFill>
                  <a:srgbClr val="00B050"/>
                </a:solidFill>
                <a:sym typeface="Wingdings" panose="05000000000000000000" pitchFamily="2" charset="2"/>
              </a:rPr>
              <a:t></a:t>
            </a:r>
            <a:endParaRPr lang="en-GB" sz="3200" b="1" dirty="0">
              <a:solidFill>
                <a:srgbClr val="00B050"/>
              </a:solidFill>
            </a:endParaRPr>
          </a:p>
        </p:txBody>
      </p:sp>
      <p:sp>
        <p:nvSpPr>
          <p:cNvPr id="24" name="Textfeld 23">
            <a:extLst>
              <a:ext uri="{FF2B5EF4-FFF2-40B4-BE49-F238E27FC236}">
                <a16:creationId xmlns:a16="http://schemas.microsoft.com/office/drawing/2014/main" id="{C8930747-A26C-FFD5-CA9D-2CF795B8B717}"/>
              </a:ext>
            </a:extLst>
          </p:cNvPr>
          <p:cNvSpPr txBox="1"/>
          <p:nvPr/>
        </p:nvSpPr>
        <p:spPr>
          <a:xfrm>
            <a:off x="2141550" y="5534900"/>
            <a:ext cx="468052" cy="584775"/>
          </a:xfrm>
          <a:prstGeom prst="rect">
            <a:avLst/>
          </a:prstGeom>
          <a:noFill/>
        </p:spPr>
        <p:txBody>
          <a:bodyPr wrap="square" rtlCol="0">
            <a:spAutoFit/>
          </a:bodyPr>
          <a:lstStyle/>
          <a:p>
            <a:pPr algn="ctr"/>
            <a:r>
              <a:rPr lang="de-DE" sz="3200" b="1" dirty="0">
                <a:solidFill>
                  <a:srgbClr val="FF0000"/>
                </a:solidFill>
                <a:sym typeface="Wingdings 2" panose="05020102010507070707" pitchFamily="18" charset="2"/>
              </a:rPr>
              <a:t></a:t>
            </a:r>
            <a:endParaRPr lang="en-GB" sz="3200" b="1" dirty="0">
              <a:solidFill>
                <a:srgbClr val="FF0000"/>
              </a:solidFill>
            </a:endParaRPr>
          </a:p>
        </p:txBody>
      </p:sp>
      <p:sp>
        <p:nvSpPr>
          <p:cNvPr id="2" name="Abgerundetes Rechteck 5">
            <a:extLst>
              <a:ext uri="{FF2B5EF4-FFF2-40B4-BE49-F238E27FC236}">
                <a16:creationId xmlns:a16="http://schemas.microsoft.com/office/drawing/2014/main" id="{60D22076-4838-9803-FC68-C117F953C0B4}"/>
              </a:ext>
            </a:extLst>
          </p:cNvPr>
          <p:cNvSpPr/>
          <p:nvPr/>
        </p:nvSpPr>
        <p:spPr>
          <a:xfrm>
            <a:off x="766812" y="1427757"/>
            <a:ext cx="5345986" cy="432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355600" indent="-355600">
              <a:lnSpc>
                <a:spcPct val="150000"/>
              </a:lnSpc>
              <a:buClr>
                <a:schemeClr val="accent2"/>
              </a:buClr>
              <a:buFont typeface="Wingdings 3" panose="05040102010807070707" pitchFamily="18" charset="2"/>
              <a:buChar char=""/>
            </a:pPr>
            <a:r>
              <a:rPr lang="de-DE" sz="1400" dirty="0">
                <a:solidFill>
                  <a:srgbClr val="637D96"/>
                </a:solidFill>
                <a:latin typeface="Arial" panose="020B0604020202020204" pitchFamily="34" charset="0"/>
                <a:cs typeface="Arial" panose="020B0604020202020204" pitchFamily="34" charset="0"/>
              </a:rPr>
              <a:t>The </a:t>
            </a:r>
            <a:r>
              <a:rPr lang="de-DE" sz="1400" dirty="0">
                <a:solidFill>
                  <a:schemeClr val="accent2"/>
                </a:solidFill>
                <a:latin typeface="Arial" panose="020B0604020202020204" pitchFamily="34" charset="0"/>
                <a:cs typeface="Arial" panose="020B0604020202020204" pitchFamily="34" charset="0"/>
              </a:rPr>
              <a:t>design intent</a:t>
            </a:r>
            <a:endParaRPr lang="de-DE" sz="1200" dirty="0">
              <a:solidFill>
                <a:schemeClr val="accent2"/>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85646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a:extLst>
            <a:ext uri="{FF2B5EF4-FFF2-40B4-BE49-F238E27FC236}">
              <a16:creationId xmlns:a16="http://schemas.microsoft.com/office/drawing/2014/main" id="{0800797D-BB43-1D0A-94BB-FD7F31F2285A}"/>
            </a:ext>
          </a:extLst>
        </p:cNvPr>
        <p:cNvGrpSpPr/>
        <p:nvPr/>
      </p:nvGrpSpPr>
      <p:grpSpPr>
        <a:xfrm>
          <a:off x="0" y="0"/>
          <a:ext cx="0" cy="0"/>
          <a:chOff x="0" y="0"/>
          <a:chExt cx="0" cy="0"/>
        </a:xfrm>
      </p:grpSpPr>
      <p:sp>
        <p:nvSpPr>
          <p:cNvPr id="38" name="Foliennummernplatzhalter 37">
            <a:extLst>
              <a:ext uri="{FF2B5EF4-FFF2-40B4-BE49-F238E27FC236}">
                <a16:creationId xmlns:a16="http://schemas.microsoft.com/office/drawing/2014/main" id="{4A41E6D1-D55C-0AFF-43B1-E66748E42B24}"/>
              </a:ext>
            </a:extLst>
          </p:cNvPr>
          <p:cNvSpPr>
            <a:spLocks noGrp="1"/>
          </p:cNvSpPr>
          <p:nvPr>
            <p:ph type="sldNum" sz="quarter" idx="12"/>
          </p:nvPr>
        </p:nvSpPr>
        <p:spPr/>
        <p:txBody>
          <a:bodyPr/>
          <a:lstStyle/>
          <a:p>
            <a:fld id="{AEE5323D-B9DC-4232-9D2E-366F3F7EE02F}" type="slidenum">
              <a:rPr lang="de-DE" smtClean="0"/>
              <a:pPr/>
              <a:t>19</a:t>
            </a:fld>
            <a:endParaRPr lang="de-DE"/>
          </a:p>
        </p:txBody>
      </p:sp>
      <p:sp>
        <p:nvSpPr>
          <p:cNvPr id="7" name="Abgerundetes Rechteck 9">
            <a:extLst>
              <a:ext uri="{FF2B5EF4-FFF2-40B4-BE49-F238E27FC236}">
                <a16:creationId xmlns:a16="http://schemas.microsoft.com/office/drawing/2014/main" id="{7DB40928-4439-7264-7B9A-EA4CF57B0553}"/>
              </a:ext>
            </a:extLst>
          </p:cNvPr>
          <p:cNvSpPr/>
          <p:nvPr/>
        </p:nvSpPr>
        <p:spPr>
          <a:xfrm>
            <a:off x="6480000" y="1440000"/>
            <a:ext cx="4211814" cy="4500077"/>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177800" indent="-177800">
              <a:lnSpc>
                <a:spcPct val="150000"/>
              </a:lnSpc>
              <a:buClr>
                <a:schemeClr val="accent2"/>
              </a:buClr>
              <a:buFont typeface="Wingdings" panose="05000000000000000000" pitchFamily="2" charset="2"/>
              <a:buChar char="ð"/>
            </a:pPr>
            <a:r>
              <a:rPr lang="de-DE" sz="1200" dirty="0" err="1">
                <a:solidFill>
                  <a:srgbClr val="637D96"/>
                </a:solidFill>
                <a:latin typeface="Arial" panose="020B0604020202020204" pitchFamily="34" charset="0"/>
                <a:cs typeface="Arial" panose="020B0604020202020204" pitchFamily="34" charset="0"/>
              </a:rPr>
              <a:t>Dimensioning</a:t>
            </a:r>
            <a:r>
              <a:rPr lang="de-DE" sz="1200" dirty="0">
                <a:solidFill>
                  <a:srgbClr val="637D96"/>
                </a:solidFill>
                <a:latin typeface="Arial" panose="020B0604020202020204" pitchFamily="34" charset="0"/>
                <a:cs typeface="Arial" panose="020B0604020202020204" pitchFamily="34" charset="0"/>
              </a:rPr>
              <a:t> Concept</a:t>
            </a:r>
          </a:p>
          <a:p>
            <a:pPr>
              <a:lnSpc>
                <a:spcPct val="150000"/>
              </a:lnSpc>
              <a:buClr>
                <a:schemeClr val="accent2"/>
              </a:buClr>
            </a:pPr>
            <a:endParaRPr lang="de-DE" sz="1000" dirty="0">
              <a:solidFill>
                <a:srgbClr val="637D96"/>
              </a:solidFill>
              <a:latin typeface="Arial" panose="020B0604020202020204" pitchFamily="34" charset="0"/>
              <a:cs typeface="Arial" panose="020B0604020202020204" pitchFamily="34" charset="0"/>
            </a:endParaRPr>
          </a:p>
          <a:p>
            <a:pPr marL="177800" marR="0" lvl="0" indent="-177800" algn="l" defTabSz="995507" rtl="0" eaLnBrk="1" fontAlgn="auto" latinLnBrk="0" hangingPunct="1">
              <a:lnSpc>
                <a:spcPct val="150000"/>
              </a:lnSpc>
              <a:spcBef>
                <a:spcPts val="0"/>
              </a:spcBef>
              <a:spcAft>
                <a:spcPts val="0"/>
              </a:spcAft>
              <a:buClr>
                <a:srgbClr val="ED7D31"/>
              </a:buClr>
              <a:buSzTx/>
              <a:buFont typeface="Wingdings" panose="05000000000000000000" pitchFamily="2" charset="2"/>
              <a:buChar char="§"/>
              <a:tabLst/>
              <a:defRPr/>
            </a:pPr>
            <a:r>
              <a:rPr kumimoji="0" lang="en-US" sz="1000" b="0" i="0" u="none" strike="noStrike" kern="1200" cap="none" spc="0" normalizeH="0" baseline="0" noProof="0" dirty="0">
                <a:ln>
                  <a:noFill/>
                </a:ln>
                <a:solidFill>
                  <a:srgbClr val="637D96"/>
                </a:solidFill>
                <a:effectLst/>
                <a:uLnTx/>
                <a:uFillTx/>
                <a:latin typeface="Arial" panose="020B0604020202020204" pitchFamily="34" charset="0"/>
                <a:ea typeface="+mn-ea"/>
                <a:cs typeface="Arial" panose="020B0604020202020204" pitchFamily="34" charset="0"/>
              </a:rPr>
              <a:t>Complete parameterization</a:t>
            </a:r>
          </a:p>
          <a:p>
            <a:pPr marL="228600" marR="0" lvl="0" indent="-228600" algn="l" defTabSz="995507" rtl="0" eaLnBrk="1" fontAlgn="auto" latinLnBrk="0" hangingPunct="1">
              <a:lnSpc>
                <a:spcPct val="150000"/>
              </a:lnSpc>
              <a:spcBef>
                <a:spcPts val="0"/>
              </a:spcBef>
              <a:spcAft>
                <a:spcPts val="0"/>
              </a:spcAft>
              <a:buClr>
                <a:srgbClr val="ED7D31"/>
              </a:buClr>
              <a:buSzTx/>
              <a:buFont typeface="+mj-lt"/>
              <a:buAutoNum type="alphaUcPeriod"/>
              <a:tabLst/>
              <a:defRPr/>
            </a:pPr>
            <a:r>
              <a:rPr kumimoji="0" lang="en-US" sz="1000" b="0" i="0" u="none" strike="noStrike" kern="1200" cap="none" spc="0" normalizeH="0" baseline="0" noProof="0" dirty="0">
                <a:ln>
                  <a:noFill/>
                </a:ln>
                <a:solidFill>
                  <a:srgbClr val="637D96"/>
                </a:solidFill>
                <a:effectLst/>
                <a:uLnTx/>
                <a:uFillTx/>
                <a:latin typeface="Arial" panose="020B0604020202020204" pitchFamily="34" charset="0"/>
                <a:ea typeface="+mn-ea"/>
                <a:cs typeface="Arial" panose="020B0604020202020204" pitchFamily="34" charset="0"/>
              </a:rPr>
              <a:t>Prefer chain dimensioning (instead of parallel dimensioning)</a:t>
            </a:r>
          </a:p>
          <a:p>
            <a:pPr marL="228600" marR="0" lvl="0" indent="-228600" algn="l" defTabSz="995507" rtl="0" eaLnBrk="1" fontAlgn="auto" latinLnBrk="0" hangingPunct="1">
              <a:lnSpc>
                <a:spcPct val="150000"/>
              </a:lnSpc>
              <a:spcBef>
                <a:spcPts val="0"/>
              </a:spcBef>
              <a:spcAft>
                <a:spcPts val="0"/>
              </a:spcAft>
              <a:buClr>
                <a:srgbClr val="ED7D31"/>
              </a:buClr>
              <a:buSzTx/>
              <a:buFont typeface="+mj-lt"/>
              <a:buAutoNum type="alphaUcPeriod"/>
              <a:tabLst/>
              <a:defRPr/>
            </a:pPr>
            <a:r>
              <a:rPr kumimoji="0" lang="en-US" sz="1000" b="0" i="0" u="none" strike="noStrike" kern="1200" cap="none" spc="0" normalizeH="0" baseline="0" noProof="0" dirty="0">
                <a:ln>
                  <a:noFill/>
                </a:ln>
                <a:solidFill>
                  <a:srgbClr val="637D96"/>
                </a:solidFill>
                <a:effectLst/>
                <a:uLnTx/>
                <a:uFillTx/>
                <a:latin typeface="Arial" panose="020B0604020202020204" pitchFamily="34" charset="0"/>
                <a:ea typeface="+mn-ea"/>
                <a:cs typeface="Arial" panose="020B0604020202020204" pitchFamily="34" charset="0"/>
              </a:rPr>
              <a:t>Ensure origin reference</a:t>
            </a:r>
          </a:p>
          <a:p>
            <a:pPr marL="228600" marR="0" lvl="0" indent="-228600" algn="l" defTabSz="995507" rtl="0" eaLnBrk="1" fontAlgn="auto" latinLnBrk="0" hangingPunct="1">
              <a:lnSpc>
                <a:spcPct val="150000"/>
              </a:lnSpc>
              <a:spcBef>
                <a:spcPts val="0"/>
              </a:spcBef>
              <a:spcAft>
                <a:spcPts val="0"/>
              </a:spcAft>
              <a:buClr>
                <a:srgbClr val="ED7D31"/>
              </a:buClr>
              <a:buSzTx/>
              <a:buFont typeface="+mj-lt"/>
              <a:buAutoNum type="alphaUcPeriod"/>
              <a:tabLst/>
              <a:defRPr/>
            </a:pPr>
            <a:r>
              <a:rPr kumimoji="0" lang="en-US" sz="1000" b="0" i="0" u="none" strike="noStrike" kern="1200" cap="none" spc="0" normalizeH="0" baseline="0" noProof="0" dirty="0">
                <a:ln>
                  <a:noFill/>
                </a:ln>
                <a:solidFill>
                  <a:srgbClr val="637D96"/>
                </a:solidFill>
                <a:effectLst/>
                <a:uLnTx/>
                <a:uFillTx/>
                <a:latin typeface="Arial" panose="020B0604020202020204" pitchFamily="34" charset="0"/>
                <a:ea typeface="+mn-ea"/>
                <a:cs typeface="Arial" panose="020B0604020202020204" pitchFamily="34" charset="0"/>
              </a:rPr>
              <a:t>Independent dimensioning of shapes (closed profiles within the sketch)</a:t>
            </a:r>
          </a:p>
          <a:p>
            <a:pPr marL="228600" marR="0" lvl="0" indent="-228600" algn="l" defTabSz="995507" rtl="0" eaLnBrk="1" fontAlgn="auto" latinLnBrk="0" hangingPunct="1">
              <a:lnSpc>
                <a:spcPct val="150000"/>
              </a:lnSpc>
              <a:spcBef>
                <a:spcPts val="0"/>
              </a:spcBef>
              <a:spcAft>
                <a:spcPts val="0"/>
              </a:spcAft>
              <a:buClr>
                <a:srgbClr val="ED7D31"/>
              </a:buClr>
              <a:buSzTx/>
              <a:buFont typeface="+mj-lt"/>
              <a:buAutoNum type="alphaUcPeriod"/>
              <a:tabLst/>
              <a:defRPr/>
            </a:pPr>
            <a:r>
              <a:rPr kumimoji="0" lang="en-US" sz="1000" b="0" i="0" u="none" strike="noStrike" kern="1200" cap="none" spc="0" normalizeH="0" baseline="0" noProof="0" dirty="0">
                <a:ln>
                  <a:noFill/>
                </a:ln>
                <a:solidFill>
                  <a:srgbClr val="637D96"/>
                </a:solidFill>
                <a:effectLst/>
                <a:uLnTx/>
                <a:uFillTx/>
                <a:latin typeface="Arial" panose="020B0604020202020204" pitchFamily="34" charset="0"/>
                <a:ea typeface="+mn-ea"/>
                <a:cs typeface="Arial" panose="020B0604020202020204" pitchFamily="34" charset="0"/>
              </a:rPr>
              <a:t>Ensure functional aspects (e.g., wall thicknesses)</a:t>
            </a:r>
          </a:p>
          <a:p>
            <a:pPr marL="228600" marR="0" lvl="0" indent="-228600" algn="l" defTabSz="995507" rtl="0" eaLnBrk="1" fontAlgn="auto" latinLnBrk="0" hangingPunct="1">
              <a:lnSpc>
                <a:spcPct val="150000"/>
              </a:lnSpc>
              <a:spcBef>
                <a:spcPts val="0"/>
              </a:spcBef>
              <a:spcAft>
                <a:spcPts val="0"/>
              </a:spcAft>
              <a:buClr>
                <a:srgbClr val="ED7D31"/>
              </a:buClr>
              <a:buSzTx/>
              <a:buFont typeface="+mj-lt"/>
              <a:buAutoNum type="alphaUcPeriod"/>
              <a:tabLst/>
              <a:defRPr/>
            </a:pPr>
            <a:r>
              <a:rPr kumimoji="0" lang="en-US" sz="1000" b="0" i="0" u="none" strike="noStrike" kern="1200" cap="none" spc="0" normalizeH="0" baseline="0" noProof="0" dirty="0">
                <a:ln>
                  <a:noFill/>
                </a:ln>
                <a:solidFill>
                  <a:srgbClr val="637D96"/>
                </a:solidFill>
                <a:effectLst/>
                <a:uLnTx/>
                <a:uFillTx/>
                <a:latin typeface="Arial" panose="020B0604020202020204" pitchFamily="34" charset="0"/>
                <a:ea typeface="+mn-ea"/>
                <a:cs typeface="Arial" panose="020B0604020202020204" pitchFamily="34" charset="0"/>
              </a:rPr>
              <a:t>Use symmetries</a:t>
            </a:r>
          </a:p>
          <a:p>
            <a:pPr marL="177800" marR="0" lvl="0" indent="-177800" algn="l" defTabSz="995507" rtl="0" eaLnBrk="1" fontAlgn="auto" latinLnBrk="0" hangingPunct="1">
              <a:lnSpc>
                <a:spcPct val="150000"/>
              </a:lnSpc>
              <a:spcBef>
                <a:spcPts val="0"/>
              </a:spcBef>
              <a:spcAft>
                <a:spcPts val="0"/>
              </a:spcAft>
              <a:buClr>
                <a:srgbClr val="ED7D31"/>
              </a:buClr>
              <a:buSzTx/>
              <a:buFont typeface="Wingdings" panose="05000000000000000000" pitchFamily="2" charset="2"/>
              <a:buChar char="§"/>
              <a:tabLst/>
              <a:defRPr/>
            </a:pPr>
            <a:r>
              <a:rPr kumimoji="0" lang="en-US" sz="1000" b="0" i="0" u="none" strike="noStrike" kern="1200" cap="none" spc="0" normalizeH="0" baseline="0" noProof="0" dirty="0">
                <a:ln>
                  <a:noFill/>
                </a:ln>
                <a:solidFill>
                  <a:srgbClr val="637D96"/>
                </a:solidFill>
                <a:effectLst/>
                <a:uLnTx/>
                <a:uFillTx/>
                <a:latin typeface="Arial" panose="020B0604020202020204" pitchFamily="34" charset="0"/>
                <a:ea typeface="+mn-ea"/>
                <a:cs typeface="Arial" panose="020B0604020202020204" pitchFamily="34" charset="0"/>
              </a:rPr>
              <a:t>Generate reference parameters for following operations</a:t>
            </a:r>
          </a:p>
        </p:txBody>
      </p:sp>
      <p:pic>
        <p:nvPicPr>
          <p:cNvPr id="15" name="Grafik 14" descr="Ein Bild, das Diagramm, Reihe, Text, parallel enthält.&#10;&#10;Automatisch generierte Beschreibung">
            <a:extLst>
              <a:ext uri="{FF2B5EF4-FFF2-40B4-BE49-F238E27FC236}">
                <a16:creationId xmlns:a16="http://schemas.microsoft.com/office/drawing/2014/main" id="{3B0166B3-6C13-62FD-E06B-0227E2E405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562" y="1928689"/>
            <a:ext cx="2362103" cy="2362103"/>
          </a:xfrm>
          <a:prstGeom prst="rect">
            <a:avLst/>
          </a:prstGeom>
        </p:spPr>
      </p:pic>
      <p:pic>
        <p:nvPicPr>
          <p:cNvPr id="17" name="Grafik 16" descr="Ein Bild, das Text, Diagramm, Reihe, Screenshot enthält.&#10;&#10;Automatisch generierte Beschreibung">
            <a:extLst>
              <a:ext uri="{FF2B5EF4-FFF2-40B4-BE49-F238E27FC236}">
                <a16:creationId xmlns:a16="http://schemas.microsoft.com/office/drawing/2014/main" id="{9B93B02F-DC04-84E9-8C98-B52C4EF985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9396" y="2116121"/>
            <a:ext cx="1998538" cy="2299717"/>
          </a:xfrm>
          <a:prstGeom prst="rect">
            <a:avLst/>
          </a:prstGeom>
        </p:spPr>
      </p:pic>
      <p:pic>
        <p:nvPicPr>
          <p:cNvPr id="19" name="Grafik 18" descr="Ein Bild, das Text, Diagramm, Reihe, parallel enthält.&#10;&#10;Automatisch generierte Beschreibung">
            <a:extLst>
              <a:ext uri="{FF2B5EF4-FFF2-40B4-BE49-F238E27FC236}">
                <a16:creationId xmlns:a16="http://schemas.microsoft.com/office/drawing/2014/main" id="{F27F289E-9DB7-2475-D2ED-FB0D96ED6A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373" y="4932873"/>
            <a:ext cx="3437171" cy="1993785"/>
          </a:xfrm>
          <a:prstGeom prst="rect">
            <a:avLst/>
          </a:prstGeom>
        </p:spPr>
      </p:pic>
      <p:pic>
        <p:nvPicPr>
          <p:cNvPr id="21" name="Grafik 20" descr="Ein Bild, das Text, Diagramm, Reihe, Screenshot enthält.&#10;&#10;Automatisch generierte Beschreibung">
            <a:extLst>
              <a:ext uri="{FF2B5EF4-FFF2-40B4-BE49-F238E27FC236}">
                <a16:creationId xmlns:a16="http://schemas.microsoft.com/office/drawing/2014/main" id="{507158BE-9D58-FE1E-F8D0-232E82D6977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7360" y="4932873"/>
            <a:ext cx="3718077" cy="1797687"/>
          </a:xfrm>
          <a:prstGeom prst="rect">
            <a:avLst/>
          </a:prstGeom>
        </p:spPr>
      </p:pic>
      <p:sp>
        <p:nvSpPr>
          <p:cNvPr id="12" name="Textfeld 11">
            <a:extLst>
              <a:ext uri="{FF2B5EF4-FFF2-40B4-BE49-F238E27FC236}">
                <a16:creationId xmlns:a16="http://schemas.microsoft.com/office/drawing/2014/main" id="{9D13CCBD-67B9-9DCD-4F5F-FD4A221FC64C}"/>
              </a:ext>
            </a:extLst>
          </p:cNvPr>
          <p:cNvSpPr txBox="1"/>
          <p:nvPr/>
        </p:nvSpPr>
        <p:spPr>
          <a:xfrm>
            <a:off x="8079072" y="5466968"/>
            <a:ext cx="468052" cy="584775"/>
          </a:xfrm>
          <a:prstGeom prst="rect">
            <a:avLst/>
          </a:prstGeom>
          <a:noFill/>
        </p:spPr>
        <p:txBody>
          <a:bodyPr wrap="square" rtlCol="0">
            <a:spAutoFit/>
          </a:bodyPr>
          <a:lstStyle/>
          <a:p>
            <a:pPr algn="ctr"/>
            <a:r>
              <a:rPr lang="de-DE" sz="3200" b="1" dirty="0">
                <a:solidFill>
                  <a:srgbClr val="00B050"/>
                </a:solidFill>
                <a:sym typeface="Wingdings" panose="05000000000000000000" pitchFamily="2" charset="2"/>
              </a:rPr>
              <a:t></a:t>
            </a:r>
            <a:endParaRPr lang="en-GB" sz="3200" b="1" dirty="0">
              <a:solidFill>
                <a:srgbClr val="00B050"/>
              </a:solidFill>
            </a:endParaRPr>
          </a:p>
        </p:txBody>
      </p:sp>
      <p:sp>
        <p:nvSpPr>
          <p:cNvPr id="14" name="Textfeld 13">
            <a:extLst>
              <a:ext uri="{FF2B5EF4-FFF2-40B4-BE49-F238E27FC236}">
                <a16:creationId xmlns:a16="http://schemas.microsoft.com/office/drawing/2014/main" id="{7F0FE085-DBB0-CFCF-AF9D-14B3A069757D}"/>
              </a:ext>
            </a:extLst>
          </p:cNvPr>
          <p:cNvSpPr txBox="1"/>
          <p:nvPr/>
        </p:nvSpPr>
        <p:spPr>
          <a:xfrm>
            <a:off x="336252" y="2973591"/>
            <a:ext cx="468052" cy="584775"/>
          </a:xfrm>
          <a:prstGeom prst="rect">
            <a:avLst/>
          </a:prstGeom>
          <a:noFill/>
        </p:spPr>
        <p:txBody>
          <a:bodyPr wrap="square" rtlCol="0">
            <a:spAutoFit/>
          </a:bodyPr>
          <a:lstStyle/>
          <a:p>
            <a:pPr algn="ctr"/>
            <a:r>
              <a:rPr lang="de-DE" sz="3200" b="1" dirty="0">
                <a:solidFill>
                  <a:srgbClr val="FF0000"/>
                </a:solidFill>
                <a:sym typeface="Wingdings 2" panose="05020102010507070707" pitchFamily="18" charset="2"/>
              </a:rPr>
              <a:t></a:t>
            </a:r>
            <a:endParaRPr lang="en-GB" sz="3200" b="1" dirty="0">
              <a:solidFill>
                <a:srgbClr val="FF0000"/>
              </a:solidFill>
            </a:endParaRPr>
          </a:p>
        </p:txBody>
      </p:sp>
      <p:sp>
        <p:nvSpPr>
          <p:cNvPr id="16" name="Textfeld 15">
            <a:extLst>
              <a:ext uri="{FF2B5EF4-FFF2-40B4-BE49-F238E27FC236}">
                <a16:creationId xmlns:a16="http://schemas.microsoft.com/office/drawing/2014/main" id="{21E8BF48-A6DC-FB50-E300-965F891625F2}"/>
              </a:ext>
            </a:extLst>
          </p:cNvPr>
          <p:cNvSpPr txBox="1"/>
          <p:nvPr/>
        </p:nvSpPr>
        <p:spPr>
          <a:xfrm>
            <a:off x="5688346" y="2976147"/>
            <a:ext cx="468052" cy="584775"/>
          </a:xfrm>
          <a:prstGeom prst="rect">
            <a:avLst/>
          </a:prstGeom>
          <a:noFill/>
        </p:spPr>
        <p:txBody>
          <a:bodyPr wrap="square" rtlCol="0">
            <a:spAutoFit/>
          </a:bodyPr>
          <a:lstStyle/>
          <a:p>
            <a:pPr algn="ctr"/>
            <a:r>
              <a:rPr lang="de-DE" sz="3200" b="1" dirty="0">
                <a:solidFill>
                  <a:srgbClr val="00B050"/>
                </a:solidFill>
                <a:sym typeface="Wingdings" panose="05000000000000000000" pitchFamily="2" charset="2"/>
              </a:rPr>
              <a:t></a:t>
            </a:r>
            <a:endParaRPr lang="en-GB" sz="3200" b="1" dirty="0">
              <a:solidFill>
                <a:srgbClr val="00B050"/>
              </a:solidFill>
            </a:endParaRPr>
          </a:p>
        </p:txBody>
      </p:sp>
      <p:sp>
        <p:nvSpPr>
          <p:cNvPr id="18" name="Textfeld 17">
            <a:extLst>
              <a:ext uri="{FF2B5EF4-FFF2-40B4-BE49-F238E27FC236}">
                <a16:creationId xmlns:a16="http://schemas.microsoft.com/office/drawing/2014/main" id="{4FB7D03F-9D1D-417A-0EFB-AABB1ACA512B}"/>
              </a:ext>
            </a:extLst>
          </p:cNvPr>
          <p:cNvSpPr txBox="1"/>
          <p:nvPr/>
        </p:nvSpPr>
        <p:spPr>
          <a:xfrm>
            <a:off x="335834" y="5637377"/>
            <a:ext cx="468052" cy="584775"/>
          </a:xfrm>
          <a:prstGeom prst="rect">
            <a:avLst/>
          </a:prstGeom>
          <a:noFill/>
        </p:spPr>
        <p:txBody>
          <a:bodyPr wrap="square" rtlCol="0">
            <a:spAutoFit/>
          </a:bodyPr>
          <a:lstStyle/>
          <a:p>
            <a:pPr algn="ctr"/>
            <a:r>
              <a:rPr lang="de-DE" sz="3200" b="1" dirty="0">
                <a:solidFill>
                  <a:srgbClr val="FF0000"/>
                </a:solidFill>
                <a:sym typeface="Wingdings 2" panose="05020102010507070707" pitchFamily="18" charset="2"/>
              </a:rPr>
              <a:t></a:t>
            </a:r>
            <a:endParaRPr lang="en-GB" sz="3200" b="1" dirty="0">
              <a:solidFill>
                <a:srgbClr val="FF0000"/>
              </a:solidFill>
            </a:endParaRPr>
          </a:p>
        </p:txBody>
      </p:sp>
      <p:sp>
        <p:nvSpPr>
          <p:cNvPr id="2" name="Abgerundetes Rechteck 5">
            <a:extLst>
              <a:ext uri="{FF2B5EF4-FFF2-40B4-BE49-F238E27FC236}">
                <a16:creationId xmlns:a16="http://schemas.microsoft.com/office/drawing/2014/main" id="{67F41E06-E004-AD3F-2E93-829566A918B7}"/>
              </a:ext>
            </a:extLst>
          </p:cNvPr>
          <p:cNvSpPr/>
          <p:nvPr/>
        </p:nvSpPr>
        <p:spPr>
          <a:xfrm>
            <a:off x="766812" y="1427757"/>
            <a:ext cx="5345986" cy="432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355600" indent="-355600">
              <a:lnSpc>
                <a:spcPct val="150000"/>
              </a:lnSpc>
              <a:buClr>
                <a:schemeClr val="accent2"/>
              </a:buClr>
              <a:buFont typeface="Wingdings 3" panose="05040102010807070707" pitchFamily="18" charset="2"/>
              <a:buChar char=""/>
            </a:pPr>
            <a:r>
              <a:rPr lang="de-DE" sz="1400" dirty="0">
                <a:solidFill>
                  <a:srgbClr val="637D96"/>
                </a:solidFill>
                <a:latin typeface="Arial" panose="020B0604020202020204" pitchFamily="34" charset="0"/>
                <a:cs typeface="Arial" panose="020B0604020202020204" pitchFamily="34" charset="0"/>
              </a:rPr>
              <a:t>The </a:t>
            </a:r>
            <a:r>
              <a:rPr lang="de-DE" sz="1400" dirty="0">
                <a:solidFill>
                  <a:schemeClr val="accent2"/>
                </a:solidFill>
                <a:latin typeface="Arial" panose="020B0604020202020204" pitchFamily="34" charset="0"/>
                <a:cs typeface="Arial" panose="020B0604020202020204" pitchFamily="34" charset="0"/>
              </a:rPr>
              <a:t>design intent</a:t>
            </a:r>
            <a:endParaRPr lang="de-DE" sz="1200" dirty="0">
              <a:solidFill>
                <a:schemeClr val="accent2"/>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061746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38" name="Foliennummernplatzhalter 37"/>
          <p:cNvSpPr>
            <a:spLocks noGrp="1"/>
          </p:cNvSpPr>
          <p:nvPr>
            <p:ph type="sldNum" sz="quarter" idx="12"/>
          </p:nvPr>
        </p:nvSpPr>
        <p:spPr/>
        <p:txBody>
          <a:bodyPr/>
          <a:lstStyle/>
          <a:p>
            <a:fld id="{AEE5323D-B9DC-4232-9D2E-366F3F7EE02F}" type="slidenum">
              <a:rPr lang="de-DE" smtClean="0"/>
              <a:pPr/>
              <a:t>2</a:t>
            </a:fld>
            <a:endParaRPr lang="de-DE" dirty="0"/>
          </a:p>
        </p:txBody>
      </p:sp>
      <p:sp>
        <p:nvSpPr>
          <p:cNvPr id="6" name="Abgerundetes Rechteck 5"/>
          <p:cNvSpPr/>
          <p:nvPr/>
        </p:nvSpPr>
        <p:spPr>
          <a:xfrm>
            <a:off x="720000" y="1440000"/>
            <a:ext cx="5328000" cy="720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355600" indent="-355600">
              <a:buClr>
                <a:schemeClr val="accent2"/>
              </a:buClr>
              <a:buFont typeface="Wingdings 3" panose="05040102010807070707" pitchFamily="18" charset="2"/>
              <a:buChar char=""/>
            </a:pPr>
            <a:r>
              <a:rPr lang="en-GB" sz="1400" dirty="0">
                <a:solidFill>
                  <a:srgbClr val="637D96"/>
                </a:solidFill>
                <a:latin typeface="Arial" panose="020B0604020202020204" pitchFamily="34" charset="0"/>
                <a:cs typeface="Arial" panose="020B0604020202020204" pitchFamily="34" charset="0"/>
              </a:rPr>
              <a:t>About Me: Education &amp; Career History</a:t>
            </a:r>
          </a:p>
          <a:p>
            <a:pPr>
              <a:buClr>
                <a:schemeClr val="accent2"/>
              </a:buClr>
            </a:pPr>
            <a:endParaRPr lang="en-GB" sz="1400" dirty="0">
              <a:solidFill>
                <a:srgbClr val="637D96"/>
              </a:solidFill>
              <a:latin typeface="Arial" panose="020B0604020202020204" pitchFamily="34" charset="0"/>
              <a:cs typeface="Arial" panose="020B0604020202020204" pitchFamily="34" charset="0"/>
            </a:endParaRPr>
          </a:p>
        </p:txBody>
      </p:sp>
      <p:sp>
        <p:nvSpPr>
          <p:cNvPr id="7" name="Abgerundetes Rechteck 9">
            <a:extLst>
              <a:ext uri="{FF2B5EF4-FFF2-40B4-BE49-F238E27FC236}">
                <a16:creationId xmlns:a16="http://schemas.microsoft.com/office/drawing/2014/main" id="{1C7CCC5B-1D62-8861-B908-4688EFB594A4}"/>
              </a:ext>
            </a:extLst>
          </p:cNvPr>
          <p:cNvSpPr/>
          <p:nvPr/>
        </p:nvSpPr>
        <p:spPr>
          <a:xfrm>
            <a:off x="6480000" y="1440000"/>
            <a:ext cx="4158494" cy="4284053"/>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algn="ctr">
              <a:lnSpc>
                <a:spcPct val="150000"/>
              </a:lnSpc>
              <a:buClr>
                <a:schemeClr val="accent2"/>
              </a:buClr>
            </a:pPr>
            <a:r>
              <a:rPr lang="de-DE" sz="1200" dirty="0">
                <a:solidFill>
                  <a:srgbClr val="637D96"/>
                </a:solidFill>
                <a:latin typeface="Arial" panose="020B0604020202020204" pitchFamily="34" charset="0"/>
                <a:cs typeface="Arial" panose="020B0604020202020204" pitchFamily="34" charset="0"/>
              </a:rPr>
              <a:t>Education</a:t>
            </a:r>
          </a:p>
          <a:p>
            <a:pPr marL="180975" indent="-180975">
              <a:lnSpc>
                <a:spcPct val="150000"/>
              </a:lnSpc>
              <a:buClr>
                <a:schemeClr val="accent2"/>
              </a:buClr>
              <a:buFont typeface="Wingdings" panose="05000000000000000000" pitchFamily="2" charset="2"/>
              <a:buChar char="§"/>
            </a:pPr>
            <a:r>
              <a:rPr lang="en-US" sz="1000" noProof="0" dirty="0">
                <a:solidFill>
                  <a:srgbClr val="637D96"/>
                </a:solidFill>
                <a:latin typeface="Arial" panose="020B0604020202020204" pitchFamily="34" charset="0"/>
                <a:cs typeface="Arial" panose="020B0604020202020204" pitchFamily="34" charset="0"/>
              </a:rPr>
              <a:t>Technical designer (YMOS)</a:t>
            </a:r>
          </a:p>
          <a:p>
            <a:pPr marL="180975" indent="-180975">
              <a:lnSpc>
                <a:spcPct val="150000"/>
              </a:lnSpc>
              <a:buClr>
                <a:schemeClr val="accent2"/>
              </a:buClr>
              <a:buFont typeface="Wingdings" panose="05000000000000000000" pitchFamily="2" charset="2"/>
              <a:buChar char="§"/>
            </a:pPr>
            <a:r>
              <a:rPr lang="en-US" sz="1000" noProof="0" dirty="0">
                <a:solidFill>
                  <a:srgbClr val="637D96"/>
                </a:solidFill>
                <a:latin typeface="Arial" panose="020B0604020202020204" pitchFamily="34" charset="0"/>
                <a:cs typeface="Arial" panose="020B0604020202020204" pitchFamily="34" charset="0"/>
              </a:rPr>
              <a:t>Degree in Mechanical Engineering from the Technical University of Darmstadt (majors: design methods, machine tools)</a:t>
            </a:r>
          </a:p>
          <a:p>
            <a:pPr marL="180975" indent="-180975">
              <a:lnSpc>
                <a:spcPct val="150000"/>
              </a:lnSpc>
              <a:buClr>
                <a:schemeClr val="accent2"/>
              </a:buClr>
              <a:buFont typeface="Wingdings" panose="05000000000000000000" pitchFamily="2" charset="2"/>
              <a:buChar char="§"/>
            </a:pPr>
            <a:r>
              <a:rPr lang="en-US" sz="1000" noProof="0" dirty="0">
                <a:solidFill>
                  <a:srgbClr val="637D96"/>
                </a:solidFill>
                <a:latin typeface="Arial" panose="020B0604020202020204" pitchFamily="34" charset="0"/>
                <a:cs typeface="Arial" panose="020B0604020202020204" pitchFamily="34" charset="0"/>
              </a:rPr>
              <a:t>Design management (Steinbeis Foundation)</a:t>
            </a:r>
          </a:p>
          <a:p>
            <a:pPr>
              <a:lnSpc>
                <a:spcPct val="150000"/>
              </a:lnSpc>
              <a:buClr>
                <a:schemeClr val="accent2"/>
              </a:buClr>
            </a:pPr>
            <a:endParaRPr lang="en-US" sz="1200" noProof="0" dirty="0">
              <a:solidFill>
                <a:srgbClr val="637D96"/>
              </a:solidFill>
              <a:latin typeface="Arial" panose="020B0604020202020204" pitchFamily="34" charset="0"/>
              <a:cs typeface="Arial" panose="020B0604020202020204" pitchFamily="34" charset="0"/>
            </a:endParaRPr>
          </a:p>
          <a:p>
            <a:pPr algn="ctr">
              <a:lnSpc>
                <a:spcPct val="150000"/>
              </a:lnSpc>
              <a:buClr>
                <a:schemeClr val="accent2"/>
              </a:buClr>
            </a:pPr>
            <a:r>
              <a:rPr lang="en-US" sz="1200" noProof="0" dirty="0">
                <a:solidFill>
                  <a:srgbClr val="637D96"/>
                </a:solidFill>
                <a:latin typeface="Arial" panose="020B0604020202020204" pitchFamily="34" charset="0"/>
                <a:cs typeface="Arial" panose="020B0604020202020204" pitchFamily="34" charset="0"/>
              </a:rPr>
              <a:t>Career History</a:t>
            </a:r>
          </a:p>
          <a:p>
            <a:pPr marL="171450" indent="-171450">
              <a:lnSpc>
                <a:spcPct val="150000"/>
              </a:lnSpc>
              <a:buClr>
                <a:schemeClr val="accent2"/>
              </a:buClr>
              <a:buFont typeface="Wingdings" panose="05000000000000000000" pitchFamily="2" charset="2"/>
              <a:buChar char="§"/>
            </a:pPr>
            <a:r>
              <a:rPr lang="en-US" sz="1000" noProof="0" dirty="0">
                <a:solidFill>
                  <a:srgbClr val="637D96"/>
                </a:solidFill>
                <a:latin typeface="Arial" panose="020B0604020202020204" pitchFamily="34" charset="0"/>
                <a:cs typeface="Arial" panose="020B0604020202020204" pitchFamily="34" charset="0"/>
              </a:rPr>
              <a:t>Technical designer (YMOS)</a:t>
            </a:r>
          </a:p>
          <a:p>
            <a:pPr marL="171450" indent="-171450">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Development Engineer (Trumpf, Kreuzer)</a:t>
            </a:r>
          </a:p>
          <a:p>
            <a:pPr marL="171450" indent="-171450">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Owner of an engineering office (product development &amp; custom machinery)</a:t>
            </a:r>
          </a:p>
          <a:p>
            <a:pPr marL="171450" indent="-171450">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Design and Development Manager (AMADA WELD TECH)</a:t>
            </a:r>
          </a:p>
          <a:p>
            <a:pPr marL="171450" indent="-171450">
              <a:lnSpc>
                <a:spcPct val="150000"/>
              </a:lnSpc>
              <a:buClr>
                <a:schemeClr val="accent2"/>
              </a:buClr>
              <a:buFont typeface="Wingdings" panose="05000000000000000000" pitchFamily="2" charset="2"/>
              <a:buChar char="§"/>
            </a:pPr>
            <a:endParaRPr lang="en-GB" sz="1000" dirty="0">
              <a:solidFill>
                <a:srgbClr val="637D96"/>
              </a:solidFill>
              <a:latin typeface="Arial" panose="020B0604020202020204" pitchFamily="34" charset="0"/>
              <a:cs typeface="Arial" panose="020B0604020202020204" pitchFamily="34" charset="0"/>
            </a:endParaRPr>
          </a:p>
          <a:p>
            <a:pPr marL="171450" indent="-171450">
              <a:lnSpc>
                <a:spcPct val="150000"/>
              </a:lnSpc>
              <a:buClr>
                <a:schemeClr val="accent2"/>
              </a:buClr>
              <a:buFont typeface="Wingdings" panose="05000000000000000000" pitchFamily="2" charset="2"/>
              <a:buChar char="§"/>
            </a:pPr>
            <a:r>
              <a:rPr lang="en-US" sz="1000" noProof="0" dirty="0">
                <a:solidFill>
                  <a:srgbClr val="637D96"/>
                </a:solidFill>
                <a:latin typeface="Arial" panose="020B0604020202020204" pitchFamily="34" charset="0"/>
                <a:cs typeface="Arial" panose="020B0604020202020204" pitchFamily="34" charset="0"/>
              </a:rPr>
              <a:t>Autodesk Inventor user since 2002</a:t>
            </a:r>
          </a:p>
          <a:p>
            <a:pPr marL="171450" indent="-171450">
              <a:lnSpc>
                <a:spcPct val="150000"/>
              </a:lnSpc>
              <a:buClr>
                <a:schemeClr val="accent2"/>
              </a:buClr>
              <a:buFont typeface="Wingdings" panose="05000000000000000000" pitchFamily="2" charset="2"/>
              <a:buChar char="§"/>
            </a:pPr>
            <a:endParaRPr lang="en-US" sz="1000" noProof="0" dirty="0">
              <a:solidFill>
                <a:srgbClr val="637D96"/>
              </a:solidFill>
              <a:latin typeface="Arial" panose="020B0604020202020204" pitchFamily="34" charset="0"/>
              <a:cs typeface="Arial" panose="020B0604020202020204" pitchFamily="34" charset="0"/>
            </a:endParaRPr>
          </a:p>
          <a:p>
            <a:pPr marL="171450" indent="-171450">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Author of technical books since 2022</a:t>
            </a:r>
          </a:p>
        </p:txBody>
      </p:sp>
      <p:grpSp>
        <p:nvGrpSpPr>
          <p:cNvPr id="2" name="Gruppieren 1">
            <a:extLst>
              <a:ext uri="{FF2B5EF4-FFF2-40B4-BE49-F238E27FC236}">
                <a16:creationId xmlns:a16="http://schemas.microsoft.com/office/drawing/2014/main" id="{AD4CA448-B315-1FF3-09F2-DA9A41F1DC38}"/>
              </a:ext>
            </a:extLst>
          </p:cNvPr>
          <p:cNvGrpSpPr/>
          <p:nvPr/>
        </p:nvGrpSpPr>
        <p:grpSpPr>
          <a:xfrm>
            <a:off x="917414" y="3095883"/>
            <a:ext cx="4122586" cy="3276117"/>
            <a:chOff x="782900" y="3024000"/>
            <a:chExt cx="4122586" cy="3276117"/>
          </a:xfrm>
        </p:grpSpPr>
        <p:pic>
          <p:nvPicPr>
            <p:cNvPr id="3" name="Grafik 2" descr="Ein Bild, das Text, Handschrift, parallel, Schild enthält.">
              <a:extLst>
                <a:ext uri="{FF2B5EF4-FFF2-40B4-BE49-F238E27FC236}">
                  <a16:creationId xmlns:a16="http://schemas.microsoft.com/office/drawing/2014/main" id="{78518D02-648C-7BE2-54EC-28B949C9DE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9502" y="3024000"/>
              <a:ext cx="2160908" cy="2880000"/>
            </a:xfrm>
            <a:prstGeom prst="rect">
              <a:avLst/>
            </a:prstGeom>
          </p:spPr>
        </p:pic>
        <p:sp>
          <p:nvSpPr>
            <p:cNvPr id="8" name="Abgerundetes Rechteck 5">
              <a:extLst>
                <a:ext uri="{FF2B5EF4-FFF2-40B4-BE49-F238E27FC236}">
                  <a16:creationId xmlns:a16="http://schemas.microsoft.com/office/drawing/2014/main" id="{B6713771-6398-8299-74B8-116D99DCBB59}"/>
                </a:ext>
              </a:extLst>
            </p:cNvPr>
            <p:cNvSpPr/>
            <p:nvPr/>
          </p:nvSpPr>
          <p:spPr>
            <a:xfrm>
              <a:off x="782900" y="6048000"/>
              <a:ext cx="4122586" cy="252117"/>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algn="ctr">
                <a:buClr>
                  <a:schemeClr val="accent2"/>
                </a:buClr>
              </a:pPr>
              <a:r>
                <a:rPr lang="en-GB" sz="900" dirty="0">
                  <a:solidFill>
                    <a:srgbClr val="637D96"/>
                  </a:solidFill>
                  <a:latin typeface="Arial" panose="020B0604020202020204" pitchFamily="34" charset="0"/>
                  <a:cs typeface="Arial" panose="020B0604020202020204" pitchFamily="34" charset="0"/>
                </a:rPr>
                <a:t>Packaging from my first version of Inventor that was found while cleaning up</a:t>
              </a:r>
            </a:p>
          </p:txBody>
        </p:sp>
      </p:grpSp>
      <p:pic>
        <p:nvPicPr>
          <p:cNvPr id="9" name="Grafik 8" descr="Ein Bild, das Text, Screenshot enthält.&#10;&#10;Automatisch generierte Beschreibung">
            <a:extLst>
              <a:ext uri="{FF2B5EF4-FFF2-40B4-BE49-F238E27FC236}">
                <a16:creationId xmlns:a16="http://schemas.microsoft.com/office/drawing/2014/main" id="{5D842050-CCE1-5889-4A69-070B6281F3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0144" y="5309675"/>
            <a:ext cx="1243257" cy="1620000"/>
          </a:xfrm>
          <a:prstGeom prst="rect">
            <a:avLst/>
          </a:prstGeom>
        </p:spPr>
      </p:pic>
      <p:pic>
        <p:nvPicPr>
          <p:cNvPr id="10" name="Grafik 9" descr="Ein Bild, das Text, Screenshot, Flugzeug, Diagramm enthält.&#10;&#10;Automatisch generierte Beschreibung">
            <a:extLst>
              <a:ext uri="{FF2B5EF4-FFF2-40B4-BE49-F238E27FC236}">
                <a16:creationId xmlns:a16="http://schemas.microsoft.com/office/drawing/2014/main" id="{6780133D-5E0B-0232-66E8-7CF25FAAB2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26110" y="5309675"/>
            <a:ext cx="1262199" cy="1620000"/>
          </a:xfrm>
          <a:prstGeom prst="rect">
            <a:avLst/>
          </a:prstGeom>
        </p:spPr>
      </p:pic>
    </p:spTree>
    <p:custDataLst>
      <p:tags r:id="rId1"/>
    </p:custDataLst>
    <p:extLst>
      <p:ext uri="{BB962C8B-B14F-4D97-AF65-F5344CB8AC3E}">
        <p14:creationId xmlns:p14="http://schemas.microsoft.com/office/powerpoint/2010/main" val="325363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a:extLst>
            <a:ext uri="{FF2B5EF4-FFF2-40B4-BE49-F238E27FC236}">
              <a16:creationId xmlns:a16="http://schemas.microsoft.com/office/drawing/2014/main" id="{0800797D-BB43-1D0A-94BB-FD7F31F2285A}"/>
            </a:ext>
          </a:extLst>
        </p:cNvPr>
        <p:cNvGrpSpPr/>
        <p:nvPr/>
      </p:nvGrpSpPr>
      <p:grpSpPr>
        <a:xfrm>
          <a:off x="0" y="0"/>
          <a:ext cx="0" cy="0"/>
          <a:chOff x="0" y="0"/>
          <a:chExt cx="0" cy="0"/>
        </a:xfrm>
      </p:grpSpPr>
      <p:sp>
        <p:nvSpPr>
          <p:cNvPr id="38" name="Foliennummernplatzhalter 37">
            <a:extLst>
              <a:ext uri="{FF2B5EF4-FFF2-40B4-BE49-F238E27FC236}">
                <a16:creationId xmlns:a16="http://schemas.microsoft.com/office/drawing/2014/main" id="{4A41E6D1-D55C-0AFF-43B1-E66748E42B24}"/>
              </a:ext>
            </a:extLst>
          </p:cNvPr>
          <p:cNvSpPr>
            <a:spLocks noGrp="1"/>
          </p:cNvSpPr>
          <p:nvPr>
            <p:ph type="sldNum" sz="quarter" idx="12"/>
          </p:nvPr>
        </p:nvSpPr>
        <p:spPr/>
        <p:txBody>
          <a:bodyPr/>
          <a:lstStyle/>
          <a:p>
            <a:fld id="{AEE5323D-B9DC-4232-9D2E-366F3F7EE02F}" type="slidenum">
              <a:rPr lang="de-DE" smtClean="0"/>
              <a:pPr/>
              <a:t>20</a:t>
            </a:fld>
            <a:endParaRPr lang="de-DE"/>
          </a:p>
        </p:txBody>
      </p:sp>
      <p:sp>
        <p:nvSpPr>
          <p:cNvPr id="7" name="Abgerundetes Rechteck 9">
            <a:extLst>
              <a:ext uri="{FF2B5EF4-FFF2-40B4-BE49-F238E27FC236}">
                <a16:creationId xmlns:a16="http://schemas.microsoft.com/office/drawing/2014/main" id="{7DB40928-4439-7264-7B9A-EA4CF57B0553}"/>
              </a:ext>
            </a:extLst>
          </p:cNvPr>
          <p:cNvSpPr/>
          <p:nvPr/>
        </p:nvSpPr>
        <p:spPr>
          <a:xfrm>
            <a:off x="6480000" y="1378126"/>
            <a:ext cx="4211814" cy="3741063"/>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177800" indent="-177800">
              <a:lnSpc>
                <a:spcPct val="150000"/>
              </a:lnSpc>
              <a:buClr>
                <a:schemeClr val="accent2"/>
              </a:buClr>
              <a:buFont typeface="Wingdings" panose="05000000000000000000" pitchFamily="2" charset="2"/>
              <a:buChar char="ð"/>
            </a:pPr>
            <a:r>
              <a:rPr lang="en-GB" sz="1200" dirty="0">
                <a:solidFill>
                  <a:srgbClr val="637D96"/>
                </a:solidFill>
                <a:latin typeface="Arial" panose="020B0604020202020204" pitchFamily="34" charset="0"/>
                <a:cs typeface="Arial" panose="020B0604020202020204" pitchFamily="34" charset="0"/>
              </a:rPr>
              <a:t>The combination of methods for determining design intent always results in a number of approaches that lead to the same goal.</a:t>
            </a:r>
          </a:p>
          <a:p>
            <a:pPr marL="177800" indent="-177800">
              <a:lnSpc>
                <a:spcPct val="150000"/>
              </a:lnSpc>
              <a:buClr>
                <a:schemeClr val="accent2"/>
              </a:buClr>
              <a:buFont typeface="Wingdings" panose="05000000000000000000" pitchFamily="2" charset="2"/>
              <a:buChar char="ð"/>
            </a:pPr>
            <a:endParaRPr lang="de-DE" sz="1100" dirty="0">
              <a:solidFill>
                <a:srgbClr val="637D96"/>
              </a:solidFill>
              <a:latin typeface="Arial" panose="020B0604020202020204" pitchFamily="34" charset="0"/>
              <a:cs typeface="Arial" panose="020B0604020202020204" pitchFamily="34" charset="0"/>
            </a:endParaRPr>
          </a:p>
          <a:p>
            <a:pPr marL="177800" indent="-177800">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Parameters ensure quick access. However, they increase complexity.</a:t>
            </a:r>
          </a:p>
          <a:p>
            <a:pPr marL="177800" indent="-177800">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Some constrains are difficult to edit.</a:t>
            </a:r>
          </a:p>
          <a:p>
            <a:pPr marL="177800" indent="-177800">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Working with construction lines reduces the number of modification cycles and increases the precision of a sketch by considering the available information.</a:t>
            </a:r>
          </a:p>
          <a:p>
            <a:pPr marL="177800" indent="-177800">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Reference parameters are useful for reuse and control.</a:t>
            </a:r>
          </a:p>
          <a:p>
            <a:pPr marL="177800" indent="-177800">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The concept of dimensioning and defining constraints can be modified at any time in the event of unexpected </a:t>
            </a:r>
            <a:r>
              <a:rPr lang="en-GB" sz="1000" dirty="0" err="1">
                <a:solidFill>
                  <a:srgbClr val="637D96"/>
                </a:solidFill>
                <a:latin typeface="Arial" panose="020B0604020202020204" pitchFamily="34" charset="0"/>
                <a:cs typeface="Arial" panose="020B0604020202020204" pitchFamily="34" charset="0"/>
              </a:rPr>
              <a:t>behavior</a:t>
            </a:r>
            <a:r>
              <a:rPr lang="en-GB" sz="1000" dirty="0">
                <a:solidFill>
                  <a:srgbClr val="637D96"/>
                </a:solidFill>
                <a:latin typeface="Arial" panose="020B0604020202020204" pitchFamily="34" charset="0"/>
                <a:cs typeface="Arial" panose="020B0604020202020204" pitchFamily="34" charset="0"/>
              </a:rPr>
              <a:t> during changes. </a:t>
            </a:r>
          </a:p>
        </p:txBody>
      </p:sp>
      <p:grpSp>
        <p:nvGrpSpPr>
          <p:cNvPr id="21" name="Gruppieren 20">
            <a:extLst>
              <a:ext uri="{FF2B5EF4-FFF2-40B4-BE49-F238E27FC236}">
                <a16:creationId xmlns:a16="http://schemas.microsoft.com/office/drawing/2014/main" id="{014EF0AC-A4AA-95A9-D2AD-F292F18543B9}"/>
              </a:ext>
            </a:extLst>
          </p:cNvPr>
          <p:cNvGrpSpPr/>
          <p:nvPr/>
        </p:nvGrpSpPr>
        <p:grpSpPr>
          <a:xfrm>
            <a:off x="1065361" y="2375681"/>
            <a:ext cx="1814229" cy="4574179"/>
            <a:chOff x="1065361" y="2375681"/>
            <a:chExt cx="1814229" cy="4574179"/>
          </a:xfrm>
        </p:grpSpPr>
        <p:pic>
          <p:nvPicPr>
            <p:cNvPr id="11" name="Grafik 10" descr="Ein Bild, das Text, Reihe, Diagramm, Screenshot enthält.&#10;&#10;Automatisch generierte Beschreibung">
              <a:extLst>
                <a:ext uri="{FF2B5EF4-FFF2-40B4-BE49-F238E27FC236}">
                  <a16:creationId xmlns:a16="http://schemas.microsoft.com/office/drawing/2014/main" id="{C8DF8D8F-30D7-2AAB-9C94-CD68132D3C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000" y="2375681"/>
              <a:ext cx="1799590" cy="1126490"/>
            </a:xfrm>
            <a:prstGeom prst="rect">
              <a:avLst/>
            </a:prstGeom>
          </p:spPr>
        </p:pic>
        <p:pic>
          <p:nvPicPr>
            <p:cNvPr id="12" name="Grafik 11" descr="Ein Bild, das Reihe, Diagramm, Text, Schrift enthält.&#10;&#10;Automatisch generierte Beschreibung">
              <a:extLst>
                <a:ext uri="{FF2B5EF4-FFF2-40B4-BE49-F238E27FC236}">
                  <a16:creationId xmlns:a16="http://schemas.microsoft.com/office/drawing/2014/main" id="{31E99B23-5CE6-B424-291F-B34994163C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000" y="3998373"/>
              <a:ext cx="1799590" cy="1079500"/>
            </a:xfrm>
            <a:prstGeom prst="rect">
              <a:avLst/>
            </a:prstGeom>
          </p:spPr>
        </p:pic>
        <p:pic>
          <p:nvPicPr>
            <p:cNvPr id="13" name="Grafik 12" descr="Ein Bild, das Text, Reihe, Diagramm, Screenshot enthält.&#10;&#10;Automatisch generierte Beschreibung">
              <a:extLst>
                <a:ext uri="{FF2B5EF4-FFF2-40B4-BE49-F238E27FC236}">
                  <a16:creationId xmlns:a16="http://schemas.microsoft.com/office/drawing/2014/main" id="{F9AB9D69-1F90-C64F-D349-349B7229FC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0000" y="5592668"/>
              <a:ext cx="1799590" cy="1126490"/>
            </a:xfrm>
            <a:prstGeom prst="rect">
              <a:avLst/>
            </a:prstGeom>
          </p:spPr>
        </p:pic>
        <p:sp>
          <p:nvSpPr>
            <p:cNvPr id="4" name="Textfeld 3">
              <a:extLst>
                <a:ext uri="{FF2B5EF4-FFF2-40B4-BE49-F238E27FC236}">
                  <a16:creationId xmlns:a16="http://schemas.microsoft.com/office/drawing/2014/main" id="{25EED090-2652-592E-CF58-991F861965BD}"/>
                </a:ext>
              </a:extLst>
            </p:cNvPr>
            <p:cNvSpPr txBox="1"/>
            <p:nvPr/>
          </p:nvSpPr>
          <p:spPr>
            <a:xfrm>
              <a:off x="1177191" y="3445629"/>
              <a:ext cx="1224136" cy="307777"/>
            </a:xfrm>
            <a:prstGeom prst="rect">
              <a:avLst/>
            </a:prstGeom>
            <a:noFill/>
          </p:spPr>
          <p:txBody>
            <a:bodyPr wrap="square" rtlCol="0">
              <a:spAutoFit/>
            </a:bodyPr>
            <a:lstStyle/>
            <a:p>
              <a:pPr algn="ctr"/>
              <a:r>
                <a:rPr lang="en-GB" sz="700" i="1" dirty="0" err="1">
                  <a:solidFill>
                    <a:srgbClr val="637D96"/>
                  </a:solidFill>
                  <a:latin typeface="Arial  "/>
                </a:rPr>
                <a:t>Centers</a:t>
              </a:r>
              <a:r>
                <a:rPr lang="en-GB" sz="700" i="1" dirty="0">
                  <a:solidFill>
                    <a:srgbClr val="637D96"/>
                  </a:solidFill>
                  <a:latin typeface="Arial  "/>
                </a:rPr>
                <a:t> horizontally and vertically at 0,0</a:t>
              </a:r>
            </a:p>
          </p:txBody>
        </p:sp>
        <p:sp>
          <p:nvSpPr>
            <p:cNvPr id="10" name="Textfeld 9">
              <a:extLst>
                <a:ext uri="{FF2B5EF4-FFF2-40B4-BE49-F238E27FC236}">
                  <a16:creationId xmlns:a16="http://schemas.microsoft.com/office/drawing/2014/main" id="{2DC28D34-9050-8522-AAF2-2179E222C8B5}"/>
                </a:ext>
              </a:extLst>
            </p:cNvPr>
            <p:cNvSpPr txBox="1"/>
            <p:nvPr/>
          </p:nvSpPr>
          <p:spPr>
            <a:xfrm>
              <a:off x="1065361" y="5066381"/>
              <a:ext cx="1392881" cy="200055"/>
            </a:xfrm>
            <a:prstGeom prst="rect">
              <a:avLst/>
            </a:prstGeom>
            <a:noFill/>
          </p:spPr>
          <p:txBody>
            <a:bodyPr wrap="square" rtlCol="0">
              <a:spAutoFit/>
            </a:bodyPr>
            <a:lstStyle>
              <a:defPPr>
                <a:defRPr lang="de-DE"/>
              </a:defPPr>
              <a:lvl1pPr algn="ctr">
                <a:defRPr sz="700" i="1">
                  <a:solidFill>
                    <a:srgbClr val="637D96"/>
                  </a:solidFill>
                  <a:latin typeface="Arial  "/>
                </a:defRPr>
              </a:lvl1pPr>
            </a:lstStyle>
            <a:p>
              <a:r>
                <a:rPr lang="de-DE" dirty="0"/>
                <a:t>Diagonal </a:t>
              </a:r>
              <a:r>
                <a:rPr lang="de-DE" dirty="0" err="1"/>
                <a:t>midpoint</a:t>
              </a:r>
              <a:r>
                <a:rPr lang="de-DE" dirty="0"/>
                <a:t> at 0,0</a:t>
              </a:r>
            </a:p>
          </p:txBody>
        </p:sp>
        <p:sp>
          <p:nvSpPr>
            <p:cNvPr id="18" name="Textfeld 17">
              <a:extLst>
                <a:ext uri="{FF2B5EF4-FFF2-40B4-BE49-F238E27FC236}">
                  <a16:creationId xmlns:a16="http://schemas.microsoft.com/office/drawing/2014/main" id="{13E9C257-4308-0379-5F84-95B2CA9CC083}"/>
                </a:ext>
              </a:extLst>
            </p:cNvPr>
            <p:cNvSpPr txBox="1"/>
            <p:nvPr/>
          </p:nvSpPr>
          <p:spPr>
            <a:xfrm>
              <a:off x="1220551" y="6642083"/>
              <a:ext cx="1224136" cy="307777"/>
            </a:xfrm>
            <a:prstGeom prst="rect">
              <a:avLst/>
            </a:prstGeom>
            <a:noFill/>
          </p:spPr>
          <p:txBody>
            <a:bodyPr wrap="square" rtlCol="0">
              <a:spAutoFit/>
            </a:bodyPr>
            <a:lstStyle>
              <a:defPPr>
                <a:defRPr lang="de-DE"/>
              </a:defPPr>
              <a:lvl1pPr algn="ctr">
                <a:defRPr sz="700" i="1">
                  <a:solidFill>
                    <a:srgbClr val="637D96"/>
                  </a:solidFill>
                  <a:latin typeface="Arial  "/>
                </a:defRPr>
              </a:lvl1pPr>
            </a:lstStyle>
            <a:p>
              <a:r>
                <a:rPr lang="de-DE" dirty="0" err="1"/>
                <a:t>Symmetry</a:t>
              </a:r>
              <a:r>
                <a:rPr lang="de-DE" dirty="0"/>
                <a:t> </a:t>
              </a:r>
              <a:r>
                <a:rPr lang="de-DE" dirty="0" err="1"/>
                <a:t>to</a:t>
              </a:r>
              <a:r>
                <a:rPr lang="de-DE" dirty="0"/>
                <a:t> </a:t>
              </a:r>
              <a:r>
                <a:rPr lang="de-DE" dirty="0" err="1"/>
                <a:t>projected</a:t>
              </a:r>
              <a:r>
                <a:rPr lang="de-DE" dirty="0"/>
                <a:t> planes</a:t>
              </a:r>
            </a:p>
          </p:txBody>
        </p:sp>
      </p:grpSp>
      <p:grpSp>
        <p:nvGrpSpPr>
          <p:cNvPr id="22" name="Gruppieren 21">
            <a:extLst>
              <a:ext uri="{FF2B5EF4-FFF2-40B4-BE49-F238E27FC236}">
                <a16:creationId xmlns:a16="http://schemas.microsoft.com/office/drawing/2014/main" id="{CD3C22FB-F683-1544-372A-C905D7B4CABE}"/>
              </a:ext>
            </a:extLst>
          </p:cNvPr>
          <p:cNvGrpSpPr/>
          <p:nvPr/>
        </p:nvGrpSpPr>
        <p:grpSpPr>
          <a:xfrm>
            <a:off x="3780000" y="2381667"/>
            <a:ext cx="1799590" cy="4704042"/>
            <a:chOff x="3780000" y="2381667"/>
            <a:chExt cx="1799590" cy="4704042"/>
          </a:xfrm>
        </p:grpSpPr>
        <p:pic>
          <p:nvPicPr>
            <p:cNvPr id="14" name="Grafik 13" descr="Ein Bild, das Text, Reihe, Diagramm, Schrift enthält.&#10;&#10;Automatisch generierte Beschreibung">
              <a:extLst>
                <a:ext uri="{FF2B5EF4-FFF2-40B4-BE49-F238E27FC236}">
                  <a16:creationId xmlns:a16="http://schemas.microsoft.com/office/drawing/2014/main" id="{478537C1-84F0-E440-DDCD-4A51505F45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80000" y="2381667"/>
              <a:ext cx="1799590" cy="1165860"/>
            </a:xfrm>
            <a:prstGeom prst="rect">
              <a:avLst/>
            </a:prstGeom>
          </p:spPr>
        </p:pic>
        <p:pic>
          <p:nvPicPr>
            <p:cNvPr id="15" name="Grafik 14" descr="Ein Bild, das Reihe, Diagramm, parallel, Screenshot enthält.&#10;&#10;Automatisch generierte Beschreibung">
              <a:extLst>
                <a:ext uri="{FF2B5EF4-FFF2-40B4-BE49-F238E27FC236}">
                  <a16:creationId xmlns:a16="http://schemas.microsoft.com/office/drawing/2014/main" id="{9F725A66-6B61-EE4E-2032-F4752E7EBD3A}"/>
                </a:ext>
              </a:extLst>
            </p:cNvPr>
            <p:cNvPicPr>
              <a:picLocks noChangeAspect="1"/>
            </p:cNvPicPr>
            <p:nvPr/>
          </p:nvPicPr>
          <p:blipFill>
            <a:blip r:embed="rId8">
              <a:extLst>
                <a:ext uri="{28A0092B-C50C-407E-A947-70E740481C1C}">
                  <a14:useLocalDpi xmlns:a14="http://schemas.microsoft.com/office/drawing/2010/main" val="0"/>
                </a:ext>
              </a:extLst>
            </a:blip>
            <a:srcRect l="4275"/>
            <a:stretch>
              <a:fillRect/>
            </a:stretch>
          </p:blipFill>
          <p:spPr>
            <a:xfrm>
              <a:off x="3782813" y="4072074"/>
              <a:ext cx="1722651" cy="1047115"/>
            </a:xfrm>
            <a:prstGeom prst="rect">
              <a:avLst/>
            </a:prstGeom>
          </p:spPr>
        </p:pic>
        <p:pic>
          <p:nvPicPr>
            <p:cNvPr id="16" name="Grafik 15" descr="Ein Bild, das Reihe, Text, Diagramm, Rechteck enthält.&#10;&#10;Automatisch generierte Beschreibung">
              <a:extLst>
                <a:ext uri="{FF2B5EF4-FFF2-40B4-BE49-F238E27FC236}">
                  <a16:creationId xmlns:a16="http://schemas.microsoft.com/office/drawing/2014/main" id="{8478BA2B-F94D-B861-EC37-4ED71CE83D8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80000" y="5591158"/>
              <a:ext cx="1799590" cy="1050925"/>
            </a:xfrm>
            <a:prstGeom prst="rect">
              <a:avLst/>
            </a:prstGeom>
          </p:spPr>
        </p:pic>
        <p:sp>
          <p:nvSpPr>
            <p:cNvPr id="8" name="Textfeld 7">
              <a:extLst>
                <a:ext uri="{FF2B5EF4-FFF2-40B4-BE49-F238E27FC236}">
                  <a16:creationId xmlns:a16="http://schemas.microsoft.com/office/drawing/2014/main" id="{343A16EB-0648-047C-8C1D-866B11784FA9}"/>
                </a:ext>
              </a:extLst>
            </p:cNvPr>
            <p:cNvSpPr txBox="1"/>
            <p:nvPr/>
          </p:nvSpPr>
          <p:spPr>
            <a:xfrm>
              <a:off x="3877191" y="3482069"/>
              <a:ext cx="1224136" cy="307777"/>
            </a:xfrm>
            <a:prstGeom prst="rect">
              <a:avLst/>
            </a:prstGeom>
            <a:noFill/>
          </p:spPr>
          <p:txBody>
            <a:bodyPr wrap="square" rtlCol="0">
              <a:spAutoFit/>
            </a:bodyPr>
            <a:lstStyle>
              <a:defPPr>
                <a:defRPr lang="de-DE"/>
              </a:defPPr>
              <a:lvl1pPr algn="ctr">
                <a:defRPr sz="700" i="1">
                  <a:solidFill>
                    <a:srgbClr val="637D96"/>
                  </a:solidFill>
                  <a:latin typeface="Arial  "/>
                </a:defRPr>
              </a:lvl1pPr>
            </a:lstStyle>
            <a:p>
              <a:r>
                <a:rPr lang="en-GB" dirty="0"/>
                <a:t>Dimensioning with 0.0 as the reference</a:t>
              </a:r>
            </a:p>
          </p:txBody>
        </p:sp>
        <p:sp>
          <p:nvSpPr>
            <p:cNvPr id="17" name="Textfeld 16">
              <a:extLst>
                <a:ext uri="{FF2B5EF4-FFF2-40B4-BE49-F238E27FC236}">
                  <a16:creationId xmlns:a16="http://schemas.microsoft.com/office/drawing/2014/main" id="{9A6002C0-6B68-5031-4F92-8CA2749CDD00}"/>
                </a:ext>
              </a:extLst>
            </p:cNvPr>
            <p:cNvSpPr txBox="1"/>
            <p:nvPr/>
          </p:nvSpPr>
          <p:spPr>
            <a:xfrm>
              <a:off x="3796980" y="5045891"/>
              <a:ext cx="1358449" cy="307777"/>
            </a:xfrm>
            <a:prstGeom prst="rect">
              <a:avLst/>
            </a:prstGeom>
            <a:noFill/>
          </p:spPr>
          <p:txBody>
            <a:bodyPr wrap="square" rtlCol="0">
              <a:spAutoFit/>
            </a:bodyPr>
            <a:lstStyle>
              <a:defPPr>
                <a:defRPr lang="de-DE"/>
              </a:defPPr>
              <a:lvl1pPr algn="ctr">
                <a:defRPr sz="700" i="1">
                  <a:solidFill>
                    <a:srgbClr val="637D96"/>
                  </a:solidFill>
                  <a:latin typeface="Arial  "/>
                </a:defRPr>
              </a:lvl1pPr>
            </a:lstStyle>
            <a:p>
              <a:r>
                <a:rPr lang="en-GB" dirty="0"/>
                <a:t>Line </a:t>
              </a:r>
              <a:r>
                <a:rPr lang="en-GB" dirty="0" err="1"/>
                <a:t>centers</a:t>
              </a:r>
              <a:r>
                <a:rPr lang="en-GB" dirty="0"/>
                <a:t> coincident with projected planes</a:t>
              </a:r>
            </a:p>
          </p:txBody>
        </p:sp>
        <p:sp>
          <p:nvSpPr>
            <p:cNvPr id="20" name="Textfeld 19">
              <a:extLst>
                <a:ext uri="{FF2B5EF4-FFF2-40B4-BE49-F238E27FC236}">
                  <a16:creationId xmlns:a16="http://schemas.microsoft.com/office/drawing/2014/main" id="{3011A957-3B26-0530-CC8C-389E55B65D5D}"/>
                </a:ext>
              </a:extLst>
            </p:cNvPr>
            <p:cNvSpPr txBox="1"/>
            <p:nvPr/>
          </p:nvSpPr>
          <p:spPr>
            <a:xfrm>
              <a:off x="3792818" y="6562489"/>
              <a:ext cx="1392881" cy="523220"/>
            </a:xfrm>
            <a:prstGeom prst="rect">
              <a:avLst/>
            </a:prstGeom>
            <a:noFill/>
          </p:spPr>
          <p:txBody>
            <a:bodyPr wrap="square" rtlCol="0">
              <a:spAutoFit/>
            </a:bodyPr>
            <a:lstStyle>
              <a:defPPr>
                <a:defRPr lang="de-DE"/>
              </a:defPPr>
              <a:lvl1pPr algn="ctr">
                <a:defRPr sz="700" i="1">
                  <a:solidFill>
                    <a:srgbClr val="637D96"/>
                  </a:solidFill>
                  <a:latin typeface="Arial  "/>
                </a:defRPr>
              </a:lvl1pPr>
            </a:lstStyle>
            <a:p>
              <a:r>
                <a:rPr lang="en-GB" dirty="0"/>
                <a:t>Construction line between the midpoints of the lines; the midpoint of the construction line coincides with (0,0)</a:t>
              </a:r>
            </a:p>
          </p:txBody>
        </p:sp>
      </p:grpSp>
      <p:sp>
        <p:nvSpPr>
          <p:cNvPr id="2" name="Abgerundetes Rechteck 5">
            <a:extLst>
              <a:ext uri="{FF2B5EF4-FFF2-40B4-BE49-F238E27FC236}">
                <a16:creationId xmlns:a16="http://schemas.microsoft.com/office/drawing/2014/main" id="{CEE5B497-B166-A7B6-42F9-89C1A1F912E7}"/>
              </a:ext>
            </a:extLst>
          </p:cNvPr>
          <p:cNvSpPr/>
          <p:nvPr/>
        </p:nvSpPr>
        <p:spPr>
          <a:xfrm>
            <a:off x="766812" y="1427757"/>
            <a:ext cx="5345986" cy="432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355600" indent="-355600">
              <a:lnSpc>
                <a:spcPct val="150000"/>
              </a:lnSpc>
              <a:buClr>
                <a:schemeClr val="accent2"/>
              </a:buClr>
              <a:buFont typeface="Wingdings 3" panose="05040102010807070707" pitchFamily="18" charset="2"/>
              <a:buChar char=""/>
            </a:pPr>
            <a:r>
              <a:rPr lang="de-DE" sz="1400" dirty="0">
                <a:solidFill>
                  <a:srgbClr val="637D96"/>
                </a:solidFill>
                <a:latin typeface="Arial" panose="020B0604020202020204" pitchFamily="34" charset="0"/>
                <a:cs typeface="Arial" panose="020B0604020202020204" pitchFamily="34" charset="0"/>
              </a:rPr>
              <a:t>The </a:t>
            </a:r>
            <a:r>
              <a:rPr lang="de-DE" sz="1400" dirty="0">
                <a:solidFill>
                  <a:schemeClr val="accent2"/>
                </a:solidFill>
                <a:latin typeface="Arial" panose="020B0604020202020204" pitchFamily="34" charset="0"/>
                <a:cs typeface="Arial" panose="020B0604020202020204" pitchFamily="34" charset="0"/>
              </a:rPr>
              <a:t>design intent</a:t>
            </a:r>
            <a:endParaRPr lang="de-DE" sz="1200" dirty="0">
              <a:solidFill>
                <a:schemeClr val="accent2"/>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5596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a:extLst>
            <a:ext uri="{FF2B5EF4-FFF2-40B4-BE49-F238E27FC236}">
              <a16:creationId xmlns:a16="http://schemas.microsoft.com/office/drawing/2014/main" id="{4AB67D17-415F-7C6F-5EF6-618E6D377A20}"/>
            </a:ext>
          </a:extLst>
        </p:cNvPr>
        <p:cNvGrpSpPr/>
        <p:nvPr/>
      </p:nvGrpSpPr>
      <p:grpSpPr>
        <a:xfrm>
          <a:off x="0" y="0"/>
          <a:ext cx="0" cy="0"/>
          <a:chOff x="0" y="0"/>
          <a:chExt cx="0" cy="0"/>
        </a:xfrm>
      </p:grpSpPr>
      <p:sp>
        <p:nvSpPr>
          <p:cNvPr id="38" name="Foliennummernplatzhalter 37">
            <a:extLst>
              <a:ext uri="{FF2B5EF4-FFF2-40B4-BE49-F238E27FC236}">
                <a16:creationId xmlns:a16="http://schemas.microsoft.com/office/drawing/2014/main" id="{668F5638-5483-5272-2FED-8168A191710E}"/>
              </a:ext>
            </a:extLst>
          </p:cNvPr>
          <p:cNvSpPr>
            <a:spLocks noGrp="1"/>
          </p:cNvSpPr>
          <p:nvPr>
            <p:ph type="sldNum" sz="quarter" idx="12"/>
          </p:nvPr>
        </p:nvSpPr>
        <p:spPr/>
        <p:txBody>
          <a:bodyPr/>
          <a:lstStyle/>
          <a:p>
            <a:fld id="{AEE5323D-B9DC-4232-9D2E-366F3F7EE02F}" type="slidenum">
              <a:rPr lang="de-DE" smtClean="0"/>
              <a:pPr/>
              <a:t>21</a:t>
            </a:fld>
            <a:endParaRPr lang="de-DE"/>
          </a:p>
        </p:txBody>
      </p:sp>
      <p:sp>
        <p:nvSpPr>
          <p:cNvPr id="6" name="Abgerundetes Rechteck 5">
            <a:extLst>
              <a:ext uri="{FF2B5EF4-FFF2-40B4-BE49-F238E27FC236}">
                <a16:creationId xmlns:a16="http://schemas.microsoft.com/office/drawing/2014/main" id="{423EA729-DF2D-F1BD-0A5E-CEE26F16404C}"/>
              </a:ext>
            </a:extLst>
          </p:cNvPr>
          <p:cNvSpPr/>
          <p:nvPr/>
        </p:nvSpPr>
        <p:spPr>
          <a:xfrm>
            <a:off x="720000" y="1440000"/>
            <a:ext cx="5345986" cy="432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355600" indent="-355600">
              <a:lnSpc>
                <a:spcPct val="150000"/>
              </a:lnSpc>
              <a:buClr>
                <a:schemeClr val="accent2"/>
              </a:buClr>
              <a:buFont typeface="Wingdings 3" panose="05040102010807070707" pitchFamily="18" charset="2"/>
              <a:buChar char=""/>
            </a:pPr>
            <a:r>
              <a:rPr lang="en-GB" sz="1400" dirty="0">
                <a:solidFill>
                  <a:srgbClr val="637D96"/>
                </a:solidFill>
                <a:latin typeface="Arial" panose="020B0604020202020204" pitchFamily="34" charset="0"/>
                <a:cs typeface="Arial" panose="020B0604020202020204" pitchFamily="34" charset="0"/>
              </a:rPr>
              <a:t>Top-down approach: (An attempt at) a definition</a:t>
            </a:r>
          </a:p>
        </p:txBody>
      </p:sp>
      <p:sp>
        <p:nvSpPr>
          <p:cNvPr id="7" name="Abgerundetes Rechteck 9">
            <a:extLst>
              <a:ext uri="{FF2B5EF4-FFF2-40B4-BE49-F238E27FC236}">
                <a16:creationId xmlns:a16="http://schemas.microsoft.com/office/drawing/2014/main" id="{F7F6F6A2-19FF-090E-9C6D-7CE2A25E393A}"/>
              </a:ext>
            </a:extLst>
          </p:cNvPr>
          <p:cNvSpPr/>
          <p:nvPr/>
        </p:nvSpPr>
        <p:spPr>
          <a:xfrm>
            <a:off x="6480000" y="1440000"/>
            <a:ext cx="4211814" cy="5148149"/>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180975" indent="-180975">
              <a:lnSpc>
                <a:spcPct val="150000"/>
              </a:lnSpc>
              <a:buClr>
                <a:schemeClr val="accent2"/>
              </a:buClr>
              <a:buFont typeface="Wingdings" panose="05000000000000000000" pitchFamily="2" charset="2"/>
              <a:buChar char="ð"/>
            </a:pPr>
            <a:r>
              <a:rPr lang="en-GB" sz="1200" dirty="0">
                <a:solidFill>
                  <a:srgbClr val="637D96"/>
                </a:solidFill>
                <a:latin typeface="Arial" panose="020B0604020202020204" pitchFamily="34" charset="0"/>
                <a:cs typeface="Arial" panose="020B0604020202020204" pitchFamily="34" charset="0"/>
              </a:rPr>
              <a:t>Top-down: Approach based on linguistic meaning</a:t>
            </a:r>
            <a:r>
              <a:rPr lang="de-DE" sz="1200" dirty="0">
                <a:solidFill>
                  <a:srgbClr val="637D96"/>
                </a:solidFill>
                <a:latin typeface="Arial" panose="020B0604020202020204" pitchFamily="34" charset="0"/>
                <a:cs typeface="Arial" panose="020B0604020202020204" pitchFamily="34" charset="0"/>
              </a:rPr>
              <a:t>: </a:t>
            </a:r>
          </a:p>
          <a:p>
            <a:pPr marL="180975" indent="-180975">
              <a:lnSpc>
                <a:spcPct val="150000"/>
              </a:lnSpc>
              <a:buClr>
                <a:schemeClr val="accent2"/>
              </a:buClr>
            </a:pPr>
            <a:endParaRPr lang="de-DE" sz="1200" dirty="0">
              <a:solidFill>
                <a:srgbClr val="637D96"/>
              </a:solidFill>
              <a:latin typeface="Arial" panose="020B0604020202020204" pitchFamily="34" charset="0"/>
              <a:cs typeface="Arial" panose="020B0604020202020204" pitchFamily="34" charset="0"/>
            </a:endParaRPr>
          </a:p>
          <a:p>
            <a:pPr marL="180975" indent="-180975">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The term refers to both a location (“Top”) and a direction (“Down”).</a:t>
            </a:r>
          </a:p>
          <a:p>
            <a:pPr marL="180975" indent="-180975">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The top-down approach focuses on the information relevant to model development (e.g., geometric features, parameters). The following aspects can be distinguished: </a:t>
            </a:r>
          </a:p>
          <a:p>
            <a:pPr marL="409575" indent="-228600">
              <a:lnSpc>
                <a:spcPct val="150000"/>
              </a:lnSpc>
              <a:buClr>
                <a:schemeClr val="accent2"/>
              </a:buClr>
              <a:buFont typeface="+mj-lt"/>
              <a:buAutoNum type="alphaUcPeriod"/>
            </a:pPr>
            <a:r>
              <a:rPr lang="en-GB" sz="1000" dirty="0">
                <a:solidFill>
                  <a:srgbClr val="637D96"/>
                </a:solidFill>
                <a:latin typeface="Arial" panose="020B0604020202020204" pitchFamily="34" charset="0"/>
                <a:cs typeface="Arial" panose="020B0604020202020204" pitchFamily="34" charset="0"/>
              </a:rPr>
              <a:t>Information available before </a:t>
            </a:r>
            <a:r>
              <a:rPr lang="en-GB" sz="1000" dirty="0" err="1">
                <a:solidFill>
                  <a:srgbClr val="637D96"/>
                </a:solidFill>
                <a:latin typeface="Arial" panose="020B0604020202020204" pitchFamily="34" charset="0"/>
                <a:cs typeface="Arial" panose="020B0604020202020204" pitchFamily="34" charset="0"/>
              </a:rPr>
              <a:t>modeling</a:t>
            </a:r>
            <a:r>
              <a:rPr lang="en-GB" sz="1000" dirty="0">
                <a:solidFill>
                  <a:srgbClr val="637D96"/>
                </a:solidFill>
                <a:latin typeface="Arial" panose="020B0604020202020204" pitchFamily="34" charset="0"/>
                <a:cs typeface="Arial" panose="020B0604020202020204" pitchFamily="34" charset="0"/>
              </a:rPr>
              <a:t>. “Top” refers here to the starting point of the design, i.e., the information status. </a:t>
            </a:r>
          </a:p>
          <a:p>
            <a:pPr marL="409575" indent="-228600">
              <a:lnSpc>
                <a:spcPct val="150000"/>
              </a:lnSpc>
              <a:buClr>
                <a:schemeClr val="accent2"/>
              </a:buClr>
              <a:buFont typeface="+mj-lt"/>
              <a:buAutoNum type="alphaUcPeriod"/>
            </a:pPr>
            <a:r>
              <a:rPr lang="en-GB" sz="1000" dirty="0">
                <a:solidFill>
                  <a:srgbClr val="637D96"/>
                </a:solidFill>
                <a:latin typeface="Arial" panose="020B0604020202020204" pitchFamily="34" charset="0"/>
                <a:cs typeface="Arial" panose="020B0604020202020204" pitchFamily="34" charset="0"/>
              </a:rPr>
              <a:t>Information that is reused. For example, </a:t>
            </a:r>
            <a:r>
              <a:rPr lang="en-GB" sz="1000" dirty="0" err="1">
                <a:solidFill>
                  <a:srgbClr val="637D96"/>
                </a:solidFill>
                <a:latin typeface="Arial" panose="020B0604020202020204" pitchFamily="34" charset="0"/>
                <a:cs typeface="Arial" panose="020B0604020202020204" pitchFamily="34" charset="0"/>
              </a:rPr>
              <a:t>neighboring</a:t>
            </a:r>
            <a:r>
              <a:rPr lang="en-GB" sz="1000" dirty="0">
                <a:solidFill>
                  <a:srgbClr val="637D96"/>
                </a:solidFill>
                <a:latin typeface="Arial" panose="020B0604020202020204" pitchFamily="34" charset="0"/>
                <a:cs typeface="Arial" panose="020B0604020202020204" pitchFamily="34" charset="0"/>
              </a:rPr>
              <a:t> components share common boundaries and therefore certain information. “Down” refers to the reuse, inheritance, or linking of information.</a:t>
            </a:r>
          </a:p>
          <a:p>
            <a:pPr marL="269875">
              <a:lnSpc>
                <a:spcPct val="150000"/>
              </a:lnSpc>
              <a:buClr>
                <a:schemeClr val="accent2"/>
              </a:buClr>
            </a:pPr>
            <a:endParaRPr lang="de-DE" sz="1000" dirty="0">
              <a:solidFill>
                <a:srgbClr val="637D96"/>
              </a:solidFill>
              <a:latin typeface="Arial" panose="020B0604020202020204" pitchFamily="34" charset="0"/>
              <a:cs typeface="Arial" panose="020B0604020202020204" pitchFamily="34" charset="0"/>
            </a:endParaRPr>
          </a:p>
          <a:p>
            <a:pPr marL="180975" indent="-180975">
              <a:lnSpc>
                <a:spcPct val="150000"/>
              </a:lnSpc>
              <a:buClr>
                <a:schemeClr val="accent2"/>
              </a:buClr>
              <a:buFont typeface="Wingdings" panose="05000000000000000000" pitchFamily="2" charset="2"/>
              <a:buChar char="§"/>
            </a:pPr>
            <a:r>
              <a:rPr lang="en-GB" sz="1000" dirty="0">
                <a:solidFill>
                  <a:schemeClr val="accent2"/>
                </a:solidFill>
                <a:latin typeface="Arial" panose="020B0604020202020204" pitchFamily="34" charset="0"/>
                <a:cs typeface="Arial" panose="020B0604020202020204" pitchFamily="34" charset="0"/>
              </a:rPr>
              <a:t>From a top-down perspective, the question is: What information is available, and how can it be reused?</a:t>
            </a:r>
          </a:p>
          <a:p>
            <a:pPr marL="180975" indent="-180975">
              <a:lnSpc>
                <a:spcPct val="150000"/>
              </a:lnSpc>
              <a:buClr>
                <a:schemeClr val="accent2"/>
              </a:buClr>
            </a:pPr>
            <a:endParaRPr lang="de-DE" sz="1000" dirty="0">
              <a:solidFill>
                <a:srgbClr val="637D96"/>
              </a:solidFill>
              <a:latin typeface="Arial" panose="020B0604020202020204" pitchFamily="34" charset="0"/>
              <a:cs typeface="Arial" panose="020B0604020202020204" pitchFamily="34" charset="0"/>
            </a:endParaRPr>
          </a:p>
          <a:p>
            <a:pPr>
              <a:lnSpc>
                <a:spcPct val="150000"/>
              </a:lnSpc>
              <a:buClr>
                <a:schemeClr val="accent2"/>
              </a:buClr>
            </a:pPr>
            <a:r>
              <a:rPr lang="en-GB" sz="900" i="1" dirty="0">
                <a:solidFill>
                  <a:srgbClr val="637D96"/>
                </a:solidFill>
                <a:latin typeface="Arial" panose="020B0604020202020204" pitchFamily="34" charset="0"/>
                <a:cs typeface="Arial" panose="020B0604020202020204" pitchFamily="34" charset="0"/>
              </a:rPr>
              <a:t>The term “top-down approach” means much more than, for example, what is generally understood by the term “skeleton </a:t>
            </a:r>
            <a:r>
              <a:rPr lang="en-GB" sz="900" i="1" dirty="0" err="1">
                <a:solidFill>
                  <a:srgbClr val="637D96"/>
                </a:solidFill>
                <a:latin typeface="Arial" panose="020B0604020202020204" pitchFamily="34" charset="0"/>
                <a:cs typeface="Arial" panose="020B0604020202020204" pitchFamily="34" charset="0"/>
              </a:rPr>
              <a:t>modeling</a:t>
            </a:r>
            <a:r>
              <a:rPr lang="en-GB" sz="900" i="1" dirty="0">
                <a:solidFill>
                  <a:srgbClr val="637D96"/>
                </a:solidFill>
                <a:latin typeface="Arial" panose="020B0604020202020204" pitchFamily="34" charset="0"/>
                <a:cs typeface="Arial" panose="020B0604020202020204" pitchFamily="34" charset="0"/>
              </a:rPr>
              <a:t>.”</a:t>
            </a:r>
          </a:p>
        </p:txBody>
      </p:sp>
      <p:sp>
        <p:nvSpPr>
          <p:cNvPr id="8" name="Textfeld 7">
            <a:extLst>
              <a:ext uri="{FF2B5EF4-FFF2-40B4-BE49-F238E27FC236}">
                <a16:creationId xmlns:a16="http://schemas.microsoft.com/office/drawing/2014/main" id="{9BA31A03-29AE-040C-20C6-A8FD71A19373}"/>
              </a:ext>
            </a:extLst>
          </p:cNvPr>
          <p:cNvSpPr txBox="1"/>
          <p:nvPr/>
        </p:nvSpPr>
        <p:spPr>
          <a:xfrm>
            <a:off x="8694278" y="6670900"/>
            <a:ext cx="1890422" cy="338554"/>
          </a:xfrm>
          <a:prstGeom prst="rect">
            <a:avLst/>
          </a:prstGeom>
          <a:noFill/>
          <a:ln>
            <a:solidFill>
              <a:schemeClr val="bg1">
                <a:lumMod val="50000"/>
              </a:schemeClr>
            </a:solidFill>
          </a:ln>
        </p:spPr>
        <p:txBody>
          <a:bodyPr wrap="square" rtlCol="0">
            <a:spAutoFit/>
          </a:bodyPr>
          <a:lstStyle/>
          <a:p>
            <a:pPr>
              <a:buClr>
                <a:schemeClr val="accent2"/>
              </a:buClr>
            </a:pPr>
            <a:r>
              <a:rPr lang="de-DE" sz="800" dirty="0">
                <a:solidFill>
                  <a:schemeClr val="bg1">
                    <a:lumMod val="50000"/>
                  </a:schemeClr>
                </a:solidFill>
                <a:latin typeface="Arial" panose="020B0604020202020204" pitchFamily="34" charset="0"/>
                <a:cs typeface="Arial" panose="020B0604020202020204" pitchFamily="34" charset="0"/>
              </a:rPr>
              <a:t>David Martin</a:t>
            </a:r>
          </a:p>
          <a:p>
            <a:pPr marL="171450" indent="-171450">
              <a:buClr>
                <a:schemeClr val="accent2"/>
              </a:buClr>
              <a:buFont typeface="Arial" panose="020B0604020202020204" pitchFamily="34" charset="0"/>
              <a:buChar char="▪"/>
            </a:pPr>
            <a:r>
              <a:rPr lang="de-DE" sz="800" dirty="0">
                <a:solidFill>
                  <a:schemeClr val="bg1">
                    <a:lumMod val="50000"/>
                  </a:schemeClr>
                </a:solidFill>
                <a:latin typeface="Arial" panose="020B0604020202020204" pitchFamily="34" charset="0"/>
                <a:cs typeface="Arial" panose="020B0604020202020204" pitchFamily="34" charset="0"/>
              </a:rPr>
              <a:t>Top down </a:t>
            </a:r>
            <a:r>
              <a:rPr lang="de-DE" sz="800" dirty="0" err="1">
                <a:solidFill>
                  <a:schemeClr val="bg1">
                    <a:lumMod val="50000"/>
                  </a:schemeClr>
                </a:solidFill>
                <a:latin typeface="Arial" panose="020B0604020202020204" pitchFamily="34" charset="0"/>
                <a:cs typeface="Arial" panose="020B0604020202020204" pitchFamily="34" charset="0"/>
              </a:rPr>
              <a:t>with</a:t>
            </a:r>
            <a:r>
              <a:rPr lang="de-DE" sz="800" dirty="0">
                <a:solidFill>
                  <a:schemeClr val="bg1">
                    <a:lumMod val="50000"/>
                  </a:schemeClr>
                </a:solidFill>
                <a:latin typeface="Arial" panose="020B0604020202020204" pitchFamily="34" charset="0"/>
                <a:cs typeface="Arial" panose="020B0604020202020204" pitchFamily="34" charset="0"/>
              </a:rPr>
              <a:t> Creo </a:t>
            </a:r>
            <a:r>
              <a:rPr lang="de-DE" sz="800" dirty="0" err="1">
                <a:solidFill>
                  <a:schemeClr val="bg1">
                    <a:lumMod val="50000"/>
                  </a:schemeClr>
                </a:solidFill>
                <a:latin typeface="Arial" panose="020B0604020202020204" pitchFamily="34" charset="0"/>
                <a:cs typeface="Arial" panose="020B0604020202020204" pitchFamily="34" charset="0"/>
              </a:rPr>
              <a:t>Parametric</a:t>
            </a:r>
            <a:endParaRPr lang="en-GB" sz="800" dirty="0">
              <a:solidFill>
                <a:schemeClr val="bg1">
                  <a:lumMod val="50000"/>
                </a:schemeClr>
              </a:solidFill>
              <a:latin typeface="Arial" panose="020B0604020202020204" pitchFamily="34" charset="0"/>
              <a:cs typeface="Arial" panose="020B0604020202020204" pitchFamily="34" charset="0"/>
            </a:endParaRPr>
          </a:p>
        </p:txBody>
      </p:sp>
      <p:pic>
        <p:nvPicPr>
          <p:cNvPr id="9" name="Snagit_SNGOUT2">
            <a:extLst>
              <a:ext uri="{FF2B5EF4-FFF2-40B4-BE49-F238E27FC236}">
                <a16:creationId xmlns:a16="http://schemas.microsoft.com/office/drawing/2014/main" id="{9DB64F4D-FEBD-AFAA-35CB-BF997CC5A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864" y="4787949"/>
            <a:ext cx="1428750" cy="1176153"/>
          </a:xfrm>
          <a:prstGeom prst="rect">
            <a:avLst/>
          </a:prstGeom>
        </p:spPr>
      </p:pic>
      <p:pic>
        <p:nvPicPr>
          <p:cNvPr id="2" name="Snagit_SNGOUT2104">
            <a:extLst>
              <a:ext uri="{FF2B5EF4-FFF2-40B4-BE49-F238E27FC236}">
                <a16:creationId xmlns:a16="http://schemas.microsoft.com/office/drawing/2014/main" id="{DBC78ACF-AD53-4A0E-03B2-2572E671D5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7636" y="2256657"/>
            <a:ext cx="1162978" cy="1757907"/>
          </a:xfrm>
          <a:prstGeom prst="rect">
            <a:avLst/>
          </a:prstGeom>
        </p:spPr>
      </p:pic>
      <p:pic>
        <p:nvPicPr>
          <p:cNvPr id="3" name="Snagit_SNGOUT2159">
            <a:extLst>
              <a:ext uri="{FF2B5EF4-FFF2-40B4-BE49-F238E27FC236}">
                <a16:creationId xmlns:a16="http://schemas.microsoft.com/office/drawing/2014/main" id="{D46B4273-7E7B-11E6-076F-A96E4C4907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79716" y="2256657"/>
            <a:ext cx="1856223" cy="1904580"/>
          </a:xfrm>
          <a:prstGeom prst="rect">
            <a:avLst/>
          </a:prstGeom>
        </p:spPr>
      </p:pic>
      <p:sp>
        <p:nvSpPr>
          <p:cNvPr id="10" name="Pfeil: nach rechts 9">
            <a:extLst>
              <a:ext uri="{FF2B5EF4-FFF2-40B4-BE49-F238E27FC236}">
                <a16:creationId xmlns:a16="http://schemas.microsoft.com/office/drawing/2014/main" id="{61DDC9CB-C17E-8B3A-EAF9-1F13F07A4F34}"/>
              </a:ext>
            </a:extLst>
          </p:cNvPr>
          <p:cNvSpPr/>
          <p:nvPr/>
        </p:nvSpPr>
        <p:spPr>
          <a:xfrm>
            <a:off x="2648193" y="3077974"/>
            <a:ext cx="501469" cy="161803"/>
          </a:xfrm>
          <a:prstGeom prst="rightArrow">
            <a:avLst/>
          </a:pr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fik 10">
            <a:extLst>
              <a:ext uri="{FF2B5EF4-FFF2-40B4-BE49-F238E27FC236}">
                <a16:creationId xmlns:a16="http://schemas.microsoft.com/office/drawing/2014/main" id="{147DCF75-D46E-91AC-8135-E24C9D1B73C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56993" y="5075981"/>
            <a:ext cx="1944000" cy="822857"/>
          </a:xfrm>
          <a:prstGeom prst="rect">
            <a:avLst/>
          </a:prstGeom>
        </p:spPr>
      </p:pic>
    </p:spTree>
    <p:custDataLst>
      <p:tags r:id="rId1"/>
    </p:custDataLst>
    <p:extLst>
      <p:ext uri="{BB962C8B-B14F-4D97-AF65-F5344CB8AC3E}">
        <p14:creationId xmlns:p14="http://schemas.microsoft.com/office/powerpoint/2010/main" val="259522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a:extLst>
            <a:ext uri="{FF2B5EF4-FFF2-40B4-BE49-F238E27FC236}">
              <a16:creationId xmlns:a16="http://schemas.microsoft.com/office/drawing/2014/main" id="{83808E43-B5CE-4CFA-09C8-A8F2E1427B65}"/>
            </a:ext>
          </a:extLst>
        </p:cNvPr>
        <p:cNvGrpSpPr/>
        <p:nvPr/>
      </p:nvGrpSpPr>
      <p:grpSpPr>
        <a:xfrm>
          <a:off x="0" y="0"/>
          <a:ext cx="0" cy="0"/>
          <a:chOff x="0" y="0"/>
          <a:chExt cx="0" cy="0"/>
        </a:xfrm>
      </p:grpSpPr>
      <p:sp>
        <p:nvSpPr>
          <p:cNvPr id="38" name="Foliennummernplatzhalter 37">
            <a:extLst>
              <a:ext uri="{FF2B5EF4-FFF2-40B4-BE49-F238E27FC236}">
                <a16:creationId xmlns:a16="http://schemas.microsoft.com/office/drawing/2014/main" id="{BBA4E5A8-691D-01E7-24FD-74F1E806E591}"/>
              </a:ext>
            </a:extLst>
          </p:cNvPr>
          <p:cNvSpPr>
            <a:spLocks noGrp="1"/>
          </p:cNvSpPr>
          <p:nvPr>
            <p:ph type="sldNum" sz="quarter" idx="12"/>
          </p:nvPr>
        </p:nvSpPr>
        <p:spPr/>
        <p:txBody>
          <a:bodyPr/>
          <a:lstStyle/>
          <a:p>
            <a:fld id="{AEE5323D-B9DC-4232-9D2E-366F3F7EE02F}" type="slidenum">
              <a:rPr lang="de-DE" smtClean="0"/>
              <a:pPr/>
              <a:t>22</a:t>
            </a:fld>
            <a:endParaRPr lang="de-DE"/>
          </a:p>
        </p:txBody>
      </p:sp>
      <p:sp>
        <p:nvSpPr>
          <p:cNvPr id="7" name="Abgerundetes Rechteck 9">
            <a:extLst>
              <a:ext uri="{FF2B5EF4-FFF2-40B4-BE49-F238E27FC236}">
                <a16:creationId xmlns:a16="http://schemas.microsoft.com/office/drawing/2014/main" id="{2353C5FB-EB34-8C62-8139-7C0804B43462}"/>
              </a:ext>
            </a:extLst>
          </p:cNvPr>
          <p:cNvSpPr/>
          <p:nvPr/>
        </p:nvSpPr>
        <p:spPr>
          <a:xfrm>
            <a:off x="6499498" y="1440000"/>
            <a:ext cx="4211814" cy="3924053"/>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180975" indent="-180975">
              <a:lnSpc>
                <a:spcPct val="150000"/>
              </a:lnSpc>
              <a:buClr>
                <a:schemeClr val="accent2"/>
              </a:buClr>
              <a:buFont typeface="Wingdings" panose="05000000000000000000" pitchFamily="2" charset="2"/>
              <a:buChar char="ð"/>
            </a:pPr>
            <a:r>
              <a:rPr lang="en-US" sz="1200" noProof="0" dirty="0">
                <a:solidFill>
                  <a:srgbClr val="637D96"/>
                </a:solidFill>
                <a:latin typeface="Arial" panose="020B0604020202020204" pitchFamily="34" charset="0"/>
                <a:cs typeface="Arial" panose="020B0604020202020204" pitchFamily="34" charset="0"/>
              </a:rPr>
              <a:t>Sources of information:</a:t>
            </a:r>
          </a:p>
          <a:p>
            <a:pPr marL="285750" indent="-285750">
              <a:lnSpc>
                <a:spcPct val="150000"/>
              </a:lnSpc>
              <a:buClr>
                <a:schemeClr val="accent2"/>
              </a:buClr>
              <a:buFont typeface="Wingdings" panose="05000000000000000000" pitchFamily="2" charset="2"/>
              <a:buChar char="ð"/>
            </a:pPr>
            <a:endParaRPr lang="en-US" sz="1100" noProof="0" dirty="0">
              <a:solidFill>
                <a:srgbClr val="637D96"/>
              </a:solidFill>
              <a:latin typeface="Arial" panose="020B0604020202020204" pitchFamily="34" charset="0"/>
              <a:cs typeface="Arial" panose="020B0604020202020204" pitchFamily="34" charset="0"/>
            </a:endParaRPr>
          </a:p>
          <a:p>
            <a:pPr marL="180975" indent="-180975">
              <a:lnSpc>
                <a:spcPct val="150000"/>
              </a:lnSpc>
              <a:buClr>
                <a:schemeClr val="accent2"/>
              </a:buClr>
              <a:buFont typeface="Wingdings" panose="05000000000000000000" pitchFamily="2" charset="2"/>
              <a:buChar char="§"/>
            </a:pPr>
            <a:r>
              <a:rPr lang="en-US" sz="1000" noProof="0" dirty="0">
                <a:solidFill>
                  <a:srgbClr val="637D96"/>
                </a:solidFill>
                <a:latin typeface="Arial" panose="020B0604020202020204" pitchFamily="34" charset="0"/>
                <a:cs typeface="Arial" panose="020B0604020202020204" pitchFamily="34" charset="0"/>
              </a:rPr>
              <a:t>Concepts: Sketches, projections, cross-sections, sections</a:t>
            </a:r>
          </a:p>
          <a:p>
            <a:pPr marL="180975" indent="-180975">
              <a:lnSpc>
                <a:spcPct val="150000"/>
              </a:lnSpc>
              <a:buClr>
                <a:schemeClr val="accent2"/>
              </a:buClr>
              <a:buFont typeface="Wingdings" panose="05000000000000000000" pitchFamily="2" charset="2"/>
              <a:buChar char="§"/>
            </a:pPr>
            <a:r>
              <a:rPr lang="en-US" sz="1000" noProof="0" dirty="0">
                <a:solidFill>
                  <a:srgbClr val="637D96"/>
                </a:solidFill>
                <a:latin typeface="Arial" panose="020B0604020202020204" pitchFamily="34" charset="0"/>
                <a:cs typeface="Arial" panose="020B0604020202020204" pitchFamily="34" charset="0"/>
              </a:rPr>
              <a:t>Geometric information: Interference contours, installation space limits, planes, working area</a:t>
            </a:r>
          </a:p>
          <a:p>
            <a:pPr marL="180975" indent="-180975">
              <a:lnSpc>
                <a:spcPct val="150000"/>
              </a:lnSpc>
              <a:buClr>
                <a:schemeClr val="accent2"/>
              </a:buClr>
              <a:buFont typeface="Wingdings" panose="05000000000000000000" pitchFamily="2" charset="2"/>
              <a:buChar char="§"/>
            </a:pPr>
            <a:r>
              <a:rPr lang="en-US" sz="1000" noProof="0" dirty="0">
                <a:solidFill>
                  <a:srgbClr val="637D96"/>
                </a:solidFill>
                <a:latin typeface="Arial" panose="020B0604020202020204" pitchFamily="34" charset="0"/>
                <a:cs typeface="Arial" panose="020B0604020202020204" pitchFamily="34" charset="0"/>
              </a:rPr>
              <a:t>Data from specifications, such as stroke lengths, distances</a:t>
            </a:r>
          </a:p>
          <a:p>
            <a:pPr marL="180975" indent="-180975">
              <a:lnSpc>
                <a:spcPct val="150000"/>
              </a:lnSpc>
              <a:buClr>
                <a:schemeClr val="accent2"/>
              </a:buClr>
              <a:buFont typeface="Wingdings" panose="05000000000000000000" pitchFamily="2" charset="2"/>
              <a:buChar char="§"/>
            </a:pPr>
            <a:r>
              <a:rPr lang="en-US" sz="1000" noProof="0" dirty="0">
                <a:solidFill>
                  <a:srgbClr val="637D96"/>
                </a:solidFill>
                <a:latin typeface="Arial" panose="020B0604020202020204" pitchFamily="34" charset="0"/>
                <a:cs typeface="Arial" panose="020B0604020202020204" pitchFamily="34" charset="0"/>
              </a:rPr>
              <a:t>Handling object (customer product model): Typical for </a:t>
            </a:r>
            <a:r>
              <a:rPr lang="en-US" sz="1000" noProof="0" dirty="0" err="1">
                <a:solidFill>
                  <a:srgbClr val="637D96"/>
                </a:solidFill>
                <a:latin typeface="Arial" panose="020B0604020202020204" pitchFamily="34" charset="0"/>
                <a:cs typeface="Arial" panose="020B0604020202020204" pitchFamily="34" charset="0"/>
              </a:rPr>
              <a:t>specialised</a:t>
            </a:r>
            <a:r>
              <a:rPr lang="en-US" sz="1000" noProof="0" dirty="0">
                <a:solidFill>
                  <a:srgbClr val="637D96"/>
                </a:solidFill>
                <a:latin typeface="Arial" panose="020B0604020202020204" pitchFamily="34" charset="0"/>
                <a:cs typeface="Arial" panose="020B0604020202020204" pitchFamily="34" charset="0"/>
              </a:rPr>
              <a:t> machines.</a:t>
            </a:r>
          </a:p>
          <a:p>
            <a:pPr marL="180975" indent="-180975">
              <a:lnSpc>
                <a:spcPct val="150000"/>
              </a:lnSpc>
              <a:buClr>
                <a:schemeClr val="accent2"/>
              </a:buClr>
              <a:buFont typeface="Wingdings" panose="05000000000000000000" pitchFamily="2" charset="2"/>
              <a:buChar char="§"/>
            </a:pPr>
            <a:r>
              <a:rPr lang="en-US" sz="1000" noProof="0" dirty="0">
                <a:solidFill>
                  <a:srgbClr val="637D96"/>
                </a:solidFill>
                <a:latin typeface="Arial" panose="020B0604020202020204" pitchFamily="34" charset="0"/>
                <a:cs typeface="Arial" panose="020B0604020202020204" pitchFamily="34" charset="0"/>
              </a:rPr>
              <a:t>Supplier model: Guides, drive train, </a:t>
            </a:r>
          </a:p>
          <a:p>
            <a:pPr marL="180975" indent="-180975">
              <a:lnSpc>
                <a:spcPct val="150000"/>
              </a:lnSpc>
              <a:buClr>
                <a:schemeClr val="accent2"/>
              </a:buClr>
              <a:buFont typeface="Wingdings" panose="05000000000000000000" pitchFamily="2" charset="2"/>
              <a:buChar char="§"/>
            </a:pPr>
            <a:r>
              <a:rPr lang="en-US" sz="1000" noProof="0" dirty="0">
                <a:solidFill>
                  <a:srgbClr val="637D96"/>
                </a:solidFill>
                <a:latin typeface="Arial" panose="020B0604020202020204" pitchFamily="34" charset="0"/>
                <a:cs typeface="Arial" panose="020B0604020202020204" pitchFamily="34" charset="0"/>
              </a:rPr>
              <a:t>Standards: Standard parts</a:t>
            </a:r>
          </a:p>
          <a:p>
            <a:pPr marL="180975" indent="-180975">
              <a:lnSpc>
                <a:spcPct val="150000"/>
              </a:lnSpc>
              <a:buClr>
                <a:schemeClr val="accent2"/>
              </a:buClr>
              <a:buFont typeface="Wingdings" panose="05000000000000000000" pitchFamily="2" charset="2"/>
              <a:buChar char="§"/>
            </a:pPr>
            <a:r>
              <a:rPr lang="en-US" sz="1000" noProof="0" dirty="0">
                <a:solidFill>
                  <a:srgbClr val="637D96"/>
                </a:solidFill>
                <a:latin typeface="Arial" panose="020B0604020202020204" pitchFamily="34" charset="0"/>
                <a:cs typeface="Arial" panose="020B0604020202020204" pitchFamily="34" charset="0"/>
              </a:rPr>
              <a:t>Etc.</a:t>
            </a:r>
          </a:p>
          <a:p>
            <a:pPr marL="285750" indent="-285750">
              <a:lnSpc>
                <a:spcPct val="150000"/>
              </a:lnSpc>
              <a:buClr>
                <a:schemeClr val="accent2"/>
              </a:buClr>
              <a:buFont typeface="Arial" panose="020B0604020202020204" pitchFamily="34" charset="0"/>
              <a:buChar char="•"/>
            </a:pPr>
            <a:endParaRPr lang="de-DE" sz="1100" dirty="0">
              <a:solidFill>
                <a:srgbClr val="637D96"/>
              </a:solidFill>
              <a:latin typeface="Arial" panose="020B0604020202020204" pitchFamily="34" charset="0"/>
              <a:cs typeface="Arial" panose="020B0604020202020204" pitchFamily="34" charset="0"/>
            </a:endParaRPr>
          </a:p>
        </p:txBody>
      </p:sp>
      <p:pic>
        <p:nvPicPr>
          <p:cNvPr id="5" name="Snagit_SNGOUT7">
            <a:extLst>
              <a:ext uri="{FF2B5EF4-FFF2-40B4-BE49-F238E27FC236}">
                <a16:creationId xmlns:a16="http://schemas.microsoft.com/office/drawing/2014/main" id="{6DE33C3C-0095-A43C-A16C-30204124CC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382" y="3779837"/>
            <a:ext cx="4850475" cy="2282948"/>
          </a:xfrm>
          <a:prstGeom prst="rect">
            <a:avLst/>
          </a:prstGeom>
        </p:spPr>
      </p:pic>
      <p:pic>
        <p:nvPicPr>
          <p:cNvPr id="2" name="Snagit_PPTA27">
            <a:extLst>
              <a:ext uri="{FF2B5EF4-FFF2-40B4-BE49-F238E27FC236}">
                <a16:creationId xmlns:a16="http://schemas.microsoft.com/office/drawing/2014/main" id="{04CBE6D1-374D-E30D-F680-8966BC3DFD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6035" y="2224437"/>
            <a:ext cx="983965" cy="836370"/>
          </a:xfrm>
          <a:prstGeom prst="rect">
            <a:avLst/>
          </a:prstGeom>
        </p:spPr>
      </p:pic>
      <p:pic>
        <p:nvPicPr>
          <p:cNvPr id="3" name="Snagit_PPTF0FF">
            <a:extLst>
              <a:ext uri="{FF2B5EF4-FFF2-40B4-BE49-F238E27FC236}">
                <a16:creationId xmlns:a16="http://schemas.microsoft.com/office/drawing/2014/main" id="{5F3E18D8-5B73-B00A-38F7-F6F9BFAAF3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4857" y="2168487"/>
            <a:ext cx="2164072" cy="951938"/>
          </a:xfrm>
          <a:prstGeom prst="rect">
            <a:avLst/>
          </a:prstGeom>
        </p:spPr>
      </p:pic>
      <p:sp>
        <p:nvSpPr>
          <p:cNvPr id="4" name="Abgerundetes Rechteck 5">
            <a:extLst>
              <a:ext uri="{FF2B5EF4-FFF2-40B4-BE49-F238E27FC236}">
                <a16:creationId xmlns:a16="http://schemas.microsoft.com/office/drawing/2014/main" id="{D9EA669C-25C7-3CC7-420D-13D3D3DD4185}"/>
              </a:ext>
            </a:extLst>
          </p:cNvPr>
          <p:cNvSpPr/>
          <p:nvPr/>
        </p:nvSpPr>
        <p:spPr>
          <a:xfrm>
            <a:off x="720000" y="1440000"/>
            <a:ext cx="5345986" cy="432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355600" indent="-355600">
              <a:lnSpc>
                <a:spcPct val="150000"/>
              </a:lnSpc>
              <a:buClr>
                <a:schemeClr val="accent2"/>
              </a:buClr>
              <a:buFont typeface="Wingdings 3" panose="05040102010807070707" pitchFamily="18" charset="2"/>
              <a:buChar char=""/>
            </a:pPr>
            <a:r>
              <a:rPr lang="en-GB" sz="1400" dirty="0">
                <a:solidFill>
                  <a:srgbClr val="637D96"/>
                </a:solidFill>
                <a:latin typeface="Arial" panose="020B0604020202020204" pitchFamily="34" charset="0"/>
                <a:cs typeface="Arial" panose="020B0604020202020204" pitchFamily="34" charset="0"/>
              </a:rPr>
              <a:t>Top-down approach</a:t>
            </a:r>
          </a:p>
        </p:txBody>
      </p:sp>
    </p:spTree>
    <p:custDataLst>
      <p:tags r:id="rId1"/>
    </p:custDataLst>
    <p:extLst>
      <p:ext uri="{BB962C8B-B14F-4D97-AF65-F5344CB8AC3E}">
        <p14:creationId xmlns:p14="http://schemas.microsoft.com/office/powerpoint/2010/main" val="170959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a:extLst>
            <a:ext uri="{FF2B5EF4-FFF2-40B4-BE49-F238E27FC236}">
              <a16:creationId xmlns:a16="http://schemas.microsoft.com/office/drawing/2014/main" id="{2370AA04-A018-90BE-1DCD-717D52433061}"/>
            </a:ext>
          </a:extLst>
        </p:cNvPr>
        <p:cNvGrpSpPr/>
        <p:nvPr/>
      </p:nvGrpSpPr>
      <p:grpSpPr>
        <a:xfrm>
          <a:off x="0" y="0"/>
          <a:ext cx="0" cy="0"/>
          <a:chOff x="0" y="0"/>
          <a:chExt cx="0" cy="0"/>
        </a:xfrm>
      </p:grpSpPr>
      <p:sp>
        <p:nvSpPr>
          <p:cNvPr id="38" name="Foliennummernplatzhalter 37">
            <a:extLst>
              <a:ext uri="{FF2B5EF4-FFF2-40B4-BE49-F238E27FC236}">
                <a16:creationId xmlns:a16="http://schemas.microsoft.com/office/drawing/2014/main" id="{EF3073A8-65B6-982A-A839-F668C38E8A5B}"/>
              </a:ext>
            </a:extLst>
          </p:cNvPr>
          <p:cNvSpPr>
            <a:spLocks noGrp="1"/>
          </p:cNvSpPr>
          <p:nvPr>
            <p:ph type="sldNum" sz="quarter" idx="12"/>
          </p:nvPr>
        </p:nvSpPr>
        <p:spPr/>
        <p:txBody>
          <a:bodyPr/>
          <a:lstStyle/>
          <a:p>
            <a:fld id="{AEE5323D-B9DC-4232-9D2E-366F3F7EE02F}" type="slidenum">
              <a:rPr lang="de-DE" smtClean="0"/>
              <a:pPr/>
              <a:t>23</a:t>
            </a:fld>
            <a:endParaRPr lang="de-DE"/>
          </a:p>
        </p:txBody>
      </p:sp>
      <p:sp>
        <p:nvSpPr>
          <p:cNvPr id="7" name="Abgerundetes Rechteck 9">
            <a:extLst>
              <a:ext uri="{FF2B5EF4-FFF2-40B4-BE49-F238E27FC236}">
                <a16:creationId xmlns:a16="http://schemas.microsoft.com/office/drawing/2014/main" id="{3EEFD2F9-6E05-070A-4A49-48BFCC075FB4}"/>
              </a:ext>
            </a:extLst>
          </p:cNvPr>
          <p:cNvSpPr/>
          <p:nvPr/>
        </p:nvSpPr>
        <p:spPr>
          <a:xfrm>
            <a:off x="6499498" y="1440000"/>
            <a:ext cx="4211814" cy="1403733"/>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177800" indent="-177800">
              <a:lnSpc>
                <a:spcPct val="150000"/>
              </a:lnSpc>
              <a:buClr>
                <a:schemeClr val="accent2"/>
              </a:buClr>
              <a:buFont typeface="Wingdings" panose="05000000000000000000" pitchFamily="2" charset="2"/>
              <a:buChar char="ð"/>
            </a:pPr>
            <a:r>
              <a:rPr lang="en-US" sz="1200" noProof="0" dirty="0">
                <a:solidFill>
                  <a:srgbClr val="637D96"/>
                </a:solidFill>
                <a:latin typeface="Arial" panose="020B0604020202020204" pitchFamily="34" charset="0"/>
                <a:cs typeface="Arial" panose="020B0604020202020204" pitchFamily="34" charset="0"/>
              </a:rPr>
              <a:t>Sources of information:</a:t>
            </a:r>
          </a:p>
          <a:p>
            <a:pPr marL="177800" indent="-177800">
              <a:lnSpc>
                <a:spcPct val="150000"/>
              </a:lnSpc>
              <a:buClr>
                <a:schemeClr val="accent2"/>
              </a:buClr>
              <a:buFont typeface="Wingdings" panose="05000000000000000000" pitchFamily="2" charset="2"/>
              <a:buChar char="ð"/>
            </a:pPr>
            <a:endParaRPr lang="en-US" sz="1100" noProof="0" dirty="0">
              <a:solidFill>
                <a:srgbClr val="637D96"/>
              </a:solidFill>
              <a:latin typeface="Arial" panose="020B0604020202020204" pitchFamily="34" charset="0"/>
              <a:cs typeface="Arial" panose="020B0604020202020204" pitchFamily="34" charset="0"/>
            </a:endParaRPr>
          </a:p>
          <a:p>
            <a:pPr marL="177800" indent="-177800">
              <a:lnSpc>
                <a:spcPct val="150000"/>
              </a:lnSpc>
              <a:buClr>
                <a:schemeClr val="accent2"/>
              </a:buClr>
              <a:buFont typeface="Wingdings" panose="05000000000000000000" pitchFamily="2" charset="2"/>
              <a:buChar char="§"/>
            </a:pPr>
            <a:r>
              <a:rPr lang="en-US" sz="1000" noProof="0" dirty="0">
                <a:solidFill>
                  <a:srgbClr val="637D96"/>
                </a:solidFill>
                <a:latin typeface="Arial" panose="020B0604020202020204" pitchFamily="34" charset="0"/>
                <a:cs typeface="Arial" panose="020B0604020202020204" pitchFamily="34" charset="0"/>
              </a:rPr>
              <a:t>Task: Handling object (product model)</a:t>
            </a:r>
          </a:p>
          <a:p>
            <a:pPr marL="177800" indent="-177800">
              <a:lnSpc>
                <a:spcPct val="150000"/>
              </a:lnSpc>
              <a:buClr>
                <a:schemeClr val="accent2"/>
              </a:buClr>
              <a:buFont typeface="Arial" panose="020B0604020202020204" pitchFamily="34" charset="0"/>
              <a:buChar char="+"/>
            </a:pPr>
            <a:r>
              <a:rPr lang="en-US" sz="1000" noProof="0" dirty="0">
                <a:solidFill>
                  <a:srgbClr val="637D96"/>
                </a:solidFill>
                <a:latin typeface="Arial" panose="020B0604020202020204" pitchFamily="34" charset="0"/>
                <a:cs typeface="Arial" panose="020B0604020202020204" pitchFamily="34" charset="0"/>
              </a:rPr>
              <a:t>Mechanical concept for handling operations</a:t>
            </a:r>
          </a:p>
          <a:p>
            <a:pPr marL="177800" indent="-177800">
              <a:lnSpc>
                <a:spcPct val="150000"/>
              </a:lnSpc>
              <a:buClr>
                <a:schemeClr val="accent2"/>
              </a:buClr>
              <a:buFont typeface="Wingdings" panose="05000000000000000000" pitchFamily="2" charset="2"/>
              <a:buChar char="ð"/>
            </a:pPr>
            <a:r>
              <a:rPr lang="en-US" sz="1000" noProof="0" dirty="0">
                <a:solidFill>
                  <a:srgbClr val="637D96"/>
                </a:solidFill>
                <a:latin typeface="Arial" panose="020B0604020202020204" pitchFamily="34" charset="0"/>
                <a:cs typeface="Arial" panose="020B0604020202020204" pitchFamily="34" charset="0"/>
              </a:rPr>
              <a:t>Design view</a:t>
            </a:r>
          </a:p>
        </p:txBody>
      </p:sp>
      <p:sp>
        <p:nvSpPr>
          <p:cNvPr id="26" name="Rechteck 25">
            <a:extLst>
              <a:ext uri="{FF2B5EF4-FFF2-40B4-BE49-F238E27FC236}">
                <a16:creationId xmlns:a16="http://schemas.microsoft.com/office/drawing/2014/main" id="{8B3A9119-CBFB-915B-2485-06ED744CE6BD}"/>
              </a:ext>
            </a:extLst>
          </p:cNvPr>
          <p:cNvSpPr/>
          <p:nvPr/>
        </p:nvSpPr>
        <p:spPr>
          <a:xfrm>
            <a:off x="834675" y="6605957"/>
            <a:ext cx="5400000" cy="21600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de-DE" sz="1050" b="1" dirty="0">
                <a:solidFill>
                  <a:schemeClr val="bg1"/>
                </a:solidFill>
                <a:latin typeface="Arial" panose="020B0604020202020204" pitchFamily="34" charset="0"/>
                <a:cs typeface="Arial" panose="020B0604020202020204" pitchFamily="34" charset="0"/>
              </a:rPr>
              <a:t>Top-down design </a:t>
            </a:r>
            <a:r>
              <a:rPr lang="de-DE" sz="1050" b="1" dirty="0" err="1">
                <a:solidFill>
                  <a:schemeClr val="bg1"/>
                </a:solidFill>
                <a:latin typeface="Arial" panose="020B0604020202020204" pitchFamily="34" charset="0"/>
                <a:cs typeface="Arial" panose="020B0604020202020204" pitchFamily="34" charset="0"/>
              </a:rPr>
              <a:t>view</a:t>
            </a:r>
            <a:endParaRPr lang="de-DE" sz="1050" b="1" dirty="0">
              <a:solidFill>
                <a:schemeClr val="bg1"/>
              </a:solidFill>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76DF9309-F009-67CD-766B-C100DD27418D}"/>
              </a:ext>
            </a:extLst>
          </p:cNvPr>
          <p:cNvSpPr txBox="1"/>
          <p:nvPr/>
        </p:nvSpPr>
        <p:spPr>
          <a:xfrm>
            <a:off x="3318675" y="3639755"/>
            <a:ext cx="432000" cy="646331"/>
          </a:xfrm>
          <a:prstGeom prst="rect">
            <a:avLst/>
          </a:prstGeom>
          <a:noFill/>
        </p:spPr>
        <p:txBody>
          <a:bodyPr wrap="square" rtlCol="0">
            <a:spAutoFit/>
          </a:bodyPr>
          <a:lstStyle/>
          <a:p>
            <a:pPr algn="ctr"/>
            <a:r>
              <a:rPr lang="de-DE" sz="3600" dirty="0">
                <a:solidFill>
                  <a:schemeClr val="accent2"/>
                </a:solidFill>
                <a:latin typeface="Arial" panose="020B0604020202020204" pitchFamily="34" charset="0"/>
                <a:cs typeface="Arial" panose="020B0604020202020204" pitchFamily="34" charset="0"/>
              </a:rPr>
              <a:t>+</a:t>
            </a:r>
            <a:endParaRPr lang="en-GB" sz="3600" dirty="0">
              <a:solidFill>
                <a:schemeClr val="accent2"/>
              </a:solidFill>
              <a:latin typeface="Arial" panose="020B0604020202020204" pitchFamily="34" charset="0"/>
              <a:cs typeface="Arial" panose="020B0604020202020204" pitchFamily="34" charset="0"/>
            </a:endParaRPr>
          </a:p>
        </p:txBody>
      </p:sp>
      <p:sp>
        <p:nvSpPr>
          <p:cNvPr id="35" name="Textfeld 34">
            <a:extLst>
              <a:ext uri="{FF2B5EF4-FFF2-40B4-BE49-F238E27FC236}">
                <a16:creationId xmlns:a16="http://schemas.microsoft.com/office/drawing/2014/main" id="{EF44097C-A5A3-722A-BAE6-A9CA29BAE7C8}"/>
              </a:ext>
            </a:extLst>
          </p:cNvPr>
          <p:cNvSpPr txBox="1"/>
          <p:nvPr/>
        </p:nvSpPr>
        <p:spPr>
          <a:xfrm>
            <a:off x="3317716" y="5922603"/>
            <a:ext cx="432000" cy="646331"/>
          </a:xfrm>
          <a:prstGeom prst="rect">
            <a:avLst/>
          </a:prstGeom>
          <a:noFill/>
        </p:spPr>
        <p:txBody>
          <a:bodyPr wrap="square" rtlCol="0">
            <a:spAutoFit/>
          </a:bodyPr>
          <a:lstStyle/>
          <a:p>
            <a:pPr algn="ctr"/>
            <a:r>
              <a:rPr lang="de-DE" sz="3600" dirty="0">
                <a:solidFill>
                  <a:schemeClr val="accent2"/>
                </a:solidFill>
                <a:latin typeface="Arial" panose="020B0604020202020204" pitchFamily="34" charset="0"/>
                <a:cs typeface="Arial" panose="020B0604020202020204" pitchFamily="34" charset="0"/>
                <a:sym typeface="Wingdings" panose="05000000000000000000" pitchFamily="2" charset="2"/>
              </a:rPr>
              <a:t></a:t>
            </a:r>
            <a:endParaRPr lang="en-GB" sz="3600" dirty="0">
              <a:solidFill>
                <a:schemeClr val="accent2"/>
              </a:solidFill>
              <a:latin typeface="Arial" panose="020B0604020202020204" pitchFamily="34" charset="0"/>
              <a:cs typeface="Arial" panose="020B0604020202020204" pitchFamily="34" charset="0"/>
            </a:endParaRPr>
          </a:p>
        </p:txBody>
      </p:sp>
      <p:sp>
        <p:nvSpPr>
          <p:cNvPr id="2" name="Abgerundetes Rechteck 5">
            <a:extLst>
              <a:ext uri="{FF2B5EF4-FFF2-40B4-BE49-F238E27FC236}">
                <a16:creationId xmlns:a16="http://schemas.microsoft.com/office/drawing/2014/main" id="{EE59334F-E5F0-66FC-B8F4-B96D81229152}"/>
              </a:ext>
            </a:extLst>
          </p:cNvPr>
          <p:cNvSpPr/>
          <p:nvPr/>
        </p:nvSpPr>
        <p:spPr>
          <a:xfrm>
            <a:off x="720000" y="1440000"/>
            <a:ext cx="5345986" cy="432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355600" indent="-355600">
              <a:lnSpc>
                <a:spcPct val="150000"/>
              </a:lnSpc>
              <a:buClr>
                <a:schemeClr val="accent2"/>
              </a:buClr>
              <a:buFont typeface="Wingdings 3" panose="05040102010807070707" pitchFamily="18" charset="2"/>
              <a:buChar char=""/>
            </a:pPr>
            <a:r>
              <a:rPr lang="en-GB" sz="1400" dirty="0">
                <a:solidFill>
                  <a:srgbClr val="637D96"/>
                </a:solidFill>
                <a:latin typeface="Arial" panose="020B0604020202020204" pitchFamily="34" charset="0"/>
                <a:cs typeface="Arial" panose="020B0604020202020204" pitchFamily="34" charset="0"/>
              </a:rPr>
              <a:t>Top-down approach</a:t>
            </a:r>
          </a:p>
        </p:txBody>
      </p:sp>
      <p:pic>
        <p:nvPicPr>
          <p:cNvPr id="4" name="Grafik 3">
            <a:extLst>
              <a:ext uri="{FF2B5EF4-FFF2-40B4-BE49-F238E27FC236}">
                <a16:creationId xmlns:a16="http://schemas.microsoft.com/office/drawing/2014/main" id="{0ABDEEBF-DE21-B29A-F810-AC17B6C1FF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000" y="4320000"/>
            <a:ext cx="5400000" cy="1512883"/>
          </a:xfrm>
          <a:prstGeom prst="rect">
            <a:avLst/>
          </a:prstGeom>
        </p:spPr>
      </p:pic>
      <p:pic>
        <p:nvPicPr>
          <p:cNvPr id="8" name="Grafik 7">
            <a:extLst>
              <a:ext uri="{FF2B5EF4-FFF2-40B4-BE49-F238E27FC236}">
                <a16:creationId xmlns:a16="http://schemas.microsoft.com/office/drawing/2014/main" id="{E67B7E28-B2BD-4C91-2D54-688DA10123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000" y="2160000"/>
            <a:ext cx="5400000" cy="1479755"/>
          </a:xfrm>
          <a:prstGeom prst="rect">
            <a:avLst/>
          </a:prstGeom>
        </p:spPr>
      </p:pic>
    </p:spTree>
    <p:custDataLst>
      <p:tags r:id="rId1"/>
    </p:custDataLst>
    <p:extLst>
      <p:ext uri="{BB962C8B-B14F-4D97-AF65-F5344CB8AC3E}">
        <p14:creationId xmlns:p14="http://schemas.microsoft.com/office/powerpoint/2010/main" val="192713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a:extLst>
            <a:ext uri="{FF2B5EF4-FFF2-40B4-BE49-F238E27FC236}">
              <a16:creationId xmlns:a16="http://schemas.microsoft.com/office/drawing/2014/main" id="{E9CCAB1B-3877-8A04-8147-4B91710AE4D8}"/>
            </a:ext>
          </a:extLst>
        </p:cNvPr>
        <p:cNvGrpSpPr/>
        <p:nvPr/>
      </p:nvGrpSpPr>
      <p:grpSpPr>
        <a:xfrm>
          <a:off x="0" y="0"/>
          <a:ext cx="0" cy="0"/>
          <a:chOff x="0" y="0"/>
          <a:chExt cx="0" cy="0"/>
        </a:xfrm>
      </p:grpSpPr>
      <p:sp>
        <p:nvSpPr>
          <p:cNvPr id="38" name="Foliennummernplatzhalter 37">
            <a:extLst>
              <a:ext uri="{FF2B5EF4-FFF2-40B4-BE49-F238E27FC236}">
                <a16:creationId xmlns:a16="http://schemas.microsoft.com/office/drawing/2014/main" id="{372D784A-899F-16CE-8017-2481D47991DE}"/>
              </a:ext>
            </a:extLst>
          </p:cNvPr>
          <p:cNvSpPr>
            <a:spLocks noGrp="1"/>
          </p:cNvSpPr>
          <p:nvPr>
            <p:ph type="sldNum" sz="quarter" idx="12"/>
          </p:nvPr>
        </p:nvSpPr>
        <p:spPr/>
        <p:txBody>
          <a:bodyPr/>
          <a:lstStyle/>
          <a:p>
            <a:fld id="{AEE5323D-B9DC-4232-9D2E-366F3F7EE02F}" type="slidenum">
              <a:rPr lang="de-DE" smtClean="0"/>
              <a:pPr/>
              <a:t>24</a:t>
            </a:fld>
            <a:endParaRPr lang="de-DE"/>
          </a:p>
        </p:txBody>
      </p:sp>
      <p:sp>
        <p:nvSpPr>
          <p:cNvPr id="8" name="Abgerundetes Rechteck 9">
            <a:extLst>
              <a:ext uri="{FF2B5EF4-FFF2-40B4-BE49-F238E27FC236}">
                <a16:creationId xmlns:a16="http://schemas.microsoft.com/office/drawing/2014/main" id="{6C81CF10-A12E-6DCF-7209-4ECD8CF658E9}"/>
              </a:ext>
            </a:extLst>
          </p:cNvPr>
          <p:cNvSpPr/>
          <p:nvPr/>
        </p:nvSpPr>
        <p:spPr>
          <a:xfrm>
            <a:off x="6480000" y="1440000"/>
            <a:ext cx="4211814" cy="827709"/>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180975" indent="-180975">
              <a:lnSpc>
                <a:spcPct val="150000"/>
              </a:lnSpc>
              <a:buClr>
                <a:schemeClr val="accent2"/>
              </a:buClr>
              <a:buFont typeface="Wingdings" panose="05000000000000000000" pitchFamily="2" charset="2"/>
              <a:buChar char="ð"/>
            </a:pPr>
            <a:r>
              <a:rPr lang="en-GB" sz="1100" dirty="0">
                <a:solidFill>
                  <a:srgbClr val="637D96"/>
                </a:solidFill>
                <a:latin typeface="Arial" panose="020B0604020202020204" pitchFamily="34" charset="0"/>
                <a:cs typeface="Arial" panose="020B0604020202020204" pitchFamily="34" charset="0"/>
              </a:rPr>
              <a:t>Autodesk Inventor allows you to take advantage of the information inheritance capabilities shown in the diagram.</a:t>
            </a:r>
          </a:p>
        </p:txBody>
      </p:sp>
      <p:sp>
        <p:nvSpPr>
          <p:cNvPr id="2" name="Abgerundetes Rechteck 5">
            <a:extLst>
              <a:ext uri="{FF2B5EF4-FFF2-40B4-BE49-F238E27FC236}">
                <a16:creationId xmlns:a16="http://schemas.microsoft.com/office/drawing/2014/main" id="{638A0C47-4474-0C33-86E2-B66A9E5FF2BE}"/>
              </a:ext>
            </a:extLst>
          </p:cNvPr>
          <p:cNvSpPr/>
          <p:nvPr/>
        </p:nvSpPr>
        <p:spPr>
          <a:xfrm>
            <a:off x="720000" y="1440000"/>
            <a:ext cx="5345986" cy="432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355600" indent="-355600">
              <a:lnSpc>
                <a:spcPct val="150000"/>
              </a:lnSpc>
              <a:buClr>
                <a:schemeClr val="accent2"/>
              </a:buClr>
              <a:buFont typeface="Wingdings 3" panose="05040102010807070707" pitchFamily="18" charset="2"/>
              <a:buChar char=""/>
            </a:pPr>
            <a:r>
              <a:rPr lang="en-GB" sz="1400" dirty="0">
                <a:solidFill>
                  <a:srgbClr val="637D96"/>
                </a:solidFill>
                <a:latin typeface="Arial" panose="020B0604020202020204" pitchFamily="34" charset="0"/>
                <a:cs typeface="Arial" panose="020B0604020202020204" pitchFamily="34" charset="0"/>
              </a:rPr>
              <a:t>Top-down approach</a:t>
            </a:r>
          </a:p>
        </p:txBody>
      </p:sp>
      <p:pic>
        <p:nvPicPr>
          <p:cNvPr id="4" name="Grafik 3">
            <a:extLst>
              <a:ext uri="{FF2B5EF4-FFF2-40B4-BE49-F238E27FC236}">
                <a16:creationId xmlns:a16="http://schemas.microsoft.com/office/drawing/2014/main" id="{E0114C6A-8B80-F559-203F-4A38267347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000" y="2340000"/>
            <a:ext cx="6840000" cy="4583573"/>
          </a:xfrm>
          <a:prstGeom prst="rect">
            <a:avLst/>
          </a:prstGeom>
        </p:spPr>
      </p:pic>
    </p:spTree>
    <p:custDataLst>
      <p:tags r:id="rId1"/>
    </p:custDataLst>
    <p:extLst>
      <p:ext uri="{BB962C8B-B14F-4D97-AF65-F5344CB8AC3E}">
        <p14:creationId xmlns:p14="http://schemas.microsoft.com/office/powerpoint/2010/main" val="3265338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4CEC4F-BB50-1665-3C95-E8ABF80A7CDC}"/>
            </a:ext>
          </a:extLst>
        </p:cNvPr>
        <p:cNvGrpSpPr/>
        <p:nvPr/>
      </p:nvGrpSpPr>
      <p:grpSpPr>
        <a:xfrm>
          <a:off x="0" y="0"/>
          <a:ext cx="0" cy="0"/>
          <a:chOff x="0" y="0"/>
          <a:chExt cx="0" cy="0"/>
        </a:xfrm>
      </p:grpSpPr>
      <p:sp>
        <p:nvSpPr>
          <p:cNvPr id="38" name="Foliennummernplatzhalter 37">
            <a:extLst>
              <a:ext uri="{FF2B5EF4-FFF2-40B4-BE49-F238E27FC236}">
                <a16:creationId xmlns:a16="http://schemas.microsoft.com/office/drawing/2014/main" id="{5A4F8A99-8CDA-6F5B-BDD6-BF2900FD9DBE}"/>
              </a:ext>
            </a:extLst>
          </p:cNvPr>
          <p:cNvSpPr>
            <a:spLocks noGrp="1"/>
          </p:cNvSpPr>
          <p:nvPr>
            <p:ph type="sldNum" sz="quarter" idx="12"/>
          </p:nvPr>
        </p:nvSpPr>
        <p:spPr/>
        <p:txBody>
          <a:bodyPr/>
          <a:lstStyle/>
          <a:p>
            <a:fld id="{AEE5323D-B9DC-4232-9D2E-366F3F7EE02F}" type="slidenum">
              <a:rPr lang="de-DE" smtClean="0"/>
              <a:pPr/>
              <a:t>25</a:t>
            </a:fld>
            <a:endParaRPr lang="de-DE"/>
          </a:p>
        </p:txBody>
      </p:sp>
      <p:sp>
        <p:nvSpPr>
          <p:cNvPr id="2" name="Abgerundetes Rechteck 4">
            <a:extLst>
              <a:ext uri="{FF2B5EF4-FFF2-40B4-BE49-F238E27FC236}">
                <a16:creationId xmlns:a16="http://schemas.microsoft.com/office/drawing/2014/main" id="{14054604-2A44-49C6-7A08-D325FF9B7FFC}"/>
              </a:ext>
            </a:extLst>
          </p:cNvPr>
          <p:cNvSpPr/>
          <p:nvPr/>
        </p:nvSpPr>
        <p:spPr>
          <a:xfrm>
            <a:off x="720000" y="1440000"/>
            <a:ext cx="4752000" cy="288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285750" indent="-285750">
              <a:buClr>
                <a:schemeClr val="accent2"/>
              </a:buClr>
              <a:buFont typeface="Arial" panose="020B0604020202020204" pitchFamily="34" charset="0"/>
              <a:buChar char="►"/>
            </a:pPr>
            <a:r>
              <a:rPr lang="de-DE" sz="1400" dirty="0">
                <a:solidFill>
                  <a:srgbClr val="637D96"/>
                </a:solidFill>
                <a:latin typeface="Arial" panose="020B0604020202020204" pitchFamily="34" charset="0"/>
                <a:cs typeface="Arial" panose="020B0604020202020204" pitchFamily="34" charset="0"/>
              </a:rPr>
              <a:t>CAD-Automation</a:t>
            </a:r>
          </a:p>
        </p:txBody>
      </p:sp>
      <p:pic>
        <p:nvPicPr>
          <p:cNvPr id="3" name="Snagit_SNGOUT2129">
            <a:extLst>
              <a:ext uri="{FF2B5EF4-FFF2-40B4-BE49-F238E27FC236}">
                <a16:creationId xmlns:a16="http://schemas.microsoft.com/office/drawing/2014/main" id="{0857C2CD-95ED-61F9-0E01-380BE479F4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000" y="3240000"/>
            <a:ext cx="3600000" cy="2648024"/>
          </a:xfrm>
          <a:prstGeom prst="rect">
            <a:avLst/>
          </a:prstGeom>
        </p:spPr>
      </p:pic>
      <p:pic>
        <p:nvPicPr>
          <p:cNvPr id="5" name="Snagit_SNGOUT2104">
            <a:extLst>
              <a:ext uri="{FF2B5EF4-FFF2-40B4-BE49-F238E27FC236}">
                <a16:creationId xmlns:a16="http://schemas.microsoft.com/office/drawing/2014/main" id="{5C9F3F2A-3917-85B2-C483-73EA48002C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000" y="3240000"/>
            <a:ext cx="3600000" cy="2648024"/>
          </a:xfrm>
          <a:prstGeom prst="rect">
            <a:avLst/>
          </a:prstGeom>
        </p:spPr>
      </p:pic>
      <p:pic>
        <p:nvPicPr>
          <p:cNvPr id="7" name="Snagit_SNGOUT2128">
            <a:extLst>
              <a:ext uri="{FF2B5EF4-FFF2-40B4-BE49-F238E27FC236}">
                <a16:creationId xmlns:a16="http://schemas.microsoft.com/office/drawing/2014/main" id="{180FD2E3-9B51-9380-B593-EA0C468EA2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000" y="3240000"/>
            <a:ext cx="3600000" cy="2648024"/>
          </a:xfrm>
          <a:prstGeom prst="rect">
            <a:avLst/>
          </a:prstGeom>
        </p:spPr>
      </p:pic>
      <p:pic>
        <p:nvPicPr>
          <p:cNvPr id="10" name="Snagit_SNGOUT2091">
            <a:extLst>
              <a:ext uri="{FF2B5EF4-FFF2-40B4-BE49-F238E27FC236}">
                <a16:creationId xmlns:a16="http://schemas.microsoft.com/office/drawing/2014/main" id="{4BA5C29B-4B7B-D389-E5D2-84FBDAE2547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0000" y="3240000"/>
            <a:ext cx="3600000" cy="2648024"/>
          </a:xfrm>
          <a:prstGeom prst="rect">
            <a:avLst/>
          </a:prstGeom>
        </p:spPr>
      </p:pic>
      <p:pic>
        <p:nvPicPr>
          <p:cNvPr id="12" name="Snagit_SNGOUT2117">
            <a:extLst>
              <a:ext uri="{FF2B5EF4-FFF2-40B4-BE49-F238E27FC236}">
                <a16:creationId xmlns:a16="http://schemas.microsoft.com/office/drawing/2014/main" id="{95B5D87F-9B31-826E-F4BE-EA334D4A01D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0000" y="3239999"/>
            <a:ext cx="3600000" cy="2648024"/>
          </a:xfrm>
          <a:prstGeom prst="rect">
            <a:avLst/>
          </a:prstGeom>
        </p:spPr>
      </p:pic>
      <p:pic>
        <p:nvPicPr>
          <p:cNvPr id="13" name="Snagit_SNGOUT2083">
            <a:extLst>
              <a:ext uri="{FF2B5EF4-FFF2-40B4-BE49-F238E27FC236}">
                <a16:creationId xmlns:a16="http://schemas.microsoft.com/office/drawing/2014/main" id="{610E43AB-BB81-1C50-3CDA-2F8C1578B84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0000" y="3240000"/>
            <a:ext cx="3600000" cy="2648024"/>
          </a:xfrm>
          <a:prstGeom prst="rect">
            <a:avLst/>
          </a:prstGeom>
        </p:spPr>
      </p:pic>
      <p:sp>
        <p:nvSpPr>
          <p:cNvPr id="4" name="Rechteck 3">
            <a:extLst>
              <a:ext uri="{FF2B5EF4-FFF2-40B4-BE49-F238E27FC236}">
                <a16:creationId xmlns:a16="http://schemas.microsoft.com/office/drawing/2014/main" id="{31503FC7-B032-1432-9D93-BA1A289D9F53}"/>
              </a:ext>
            </a:extLst>
          </p:cNvPr>
          <p:cNvSpPr/>
          <p:nvPr/>
        </p:nvSpPr>
        <p:spPr>
          <a:xfrm>
            <a:off x="6480000" y="1440000"/>
            <a:ext cx="4212000" cy="4711226"/>
          </a:xfrm>
          <a:prstGeom prst="rect">
            <a:avLst/>
          </a:prstGeom>
        </p:spPr>
        <p:txBody>
          <a:bodyPr wrap="square">
            <a:spAutoFit/>
          </a:bodyPr>
          <a:lstStyle/>
          <a:p>
            <a:pPr marL="180975" indent="-180975">
              <a:lnSpc>
                <a:spcPct val="150000"/>
              </a:lnSpc>
              <a:spcAft>
                <a:spcPts val="0"/>
              </a:spcAft>
              <a:buClr>
                <a:schemeClr val="accent2"/>
              </a:buClr>
              <a:buFont typeface="Wingdings" panose="05000000000000000000" pitchFamily="2" charset="2"/>
              <a:buChar char="ð"/>
            </a:pPr>
            <a:r>
              <a:rPr lang="en-US" sz="1200" noProof="0" dirty="0">
                <a:solidFill>
                  <a:srgbClr val="637D96"/>
                </a:solidFill>
                <a:latin typeface="Arial" panose="020B0604020202020204" pitchFamily="34" charset="0"/>
                <a:cs typeface="Arial" panose="020B0604020202020204" pitchFamily="34" charset="0"/>
              </a:rPr>
              <a:t>CAD automation considers the interaction between the components of a design.</a:t>
            </a:r>
          </a:p>
          <a:p>
            <a:pPr>
              <a:lnSpc>
                <a:spcPct val="150000"/>
              </a:lnSpc>
              <a:spcAft>
                <a:spcPts val="0"/>
              </a:spcAft>
              <a:buClr>
                <a:schemeClr val="accent2"/>
              </a:buClr>
            </a:pPr>
            <a:endParaRPr lang="en-US" sz="1200" noProof="0" dirty="0">
              <a:solidFill>
                <a:srgbClr val="637D96"/>
              </a:solidFill>
              <a:latin typeface="Arial" panose="020B0604020202020204" pitchFamily="34" charset="0"/>
              <a:cs typeface="Arial" panose="020B0604020202020204" pitchFamily="34" charset="0"/>
            </a:endParaRPr>
          </a:p>
          <a:p>
            <a:pPr marL="180975" indent="-180975">
              <a:lnSpc>
                <a:spcPct val="150000"/>
              </a:lnSpc>
              <a:spcAft>
                <a:spcPts val="0"/>
              </a:spcAft>
              <a:buClr>
                <a:schemeClr val="accent2"/>
              </a:buClr>
              <a:buFont typeface="Wingdings" panose="05000000000000000000" pitchFamily="2" charset="2"/>
              <a:buChar char="§"/>
            </a:pPr>
            <a:r>
              <a:rPr lang="en-US" sz="1000" noProof="0" dirty="0">
                <a:solidFill>
                  <a:srgbClr val="637D96"/>
                </a:solidFill>
                <a:latin typeface="Arial" panose="020B0604020202020204" pitchFamily="34" charset="0"/>
                <a:cs typeface="Arial" panose="020B0604020202020204" pitchFamily="34" charset="0"/>
              </a:rPr>
              <a:t>Without CAD automation, redundant information is generated. </a:t>
            </a:r>
          </a:p>
          <a:p>
            <a:pPr marL="180975" indent="-180975">
              <a:lnSpc>
                <a:spcPct val="150000"/>
              </a:lnSpc>
              <a:spcAft>
                <a:spcPts val="0"/>
              </a:spcAft>
              <a:buClr>
                <a:schemeClr val="accent2"/>
              </a:buClr>
              <a:buFont typeface="Wingdings" panose="05000000000000000000" pitchFamily="2" charset="2"/>
              <a:buChar char="§"/>
            </a:pPr>
            <a:r>
              <a:rPr lang="en-US" sz="1000" noProof="0" dirty="0">
                <a:solidFill>
                  <a:srgbClr val="637D96"/>
                </a:solidFill>
                <a:latin typeface="Arial" panose="020B0604020202020204" pitchFamily="34" charset="0"/>
                <a:cs typeface="Arial" panose="020B0604020202020204" pitchFamily="34" charset="0"/>
              </a:rPr>
              <a:t>The goal of CAD automation is to reuse existing information, such as parameters or geometric features. </a:t>
            </a:r>
          </a:p>
          <a:p>
            <a:pPr marL="180975" indent="-180975">
              <a:lnSpc>
                <a:spcPct val="150000"/>
              </a:lnSpc>
              <a:spcAft>
                <a:spcPts val="0"/>
              </a:spcAft>
              <a:buClr>
                <a:schemeClr val="accent2"/>
              </a:buClr>
              <a:buFont typeface="Wingdings" panose="05000000000000000000" pitchFamily="2" charset="2"/>
              <a:buChar char="§"/>
            </a:pPr>
            <a:r>
              <a:rPr lang="en-US" sz="1000" noProof="0" dirty="0">
                <a:solidFill>
                  <a:srgbClr val="637D96"/>
                </a:solidFill>
                <a:latin typeface="Arial" panose="020B0604020202020204" pitchFamily="34" charset="0"/>
                <a:cs typeface="Arial" panose="020B0604020202020204" pitchFamily="34" charset="0"/>
              </a:rPr>
              <a:t> This enables quick and error-free modification of a draft and results in efficient structures overall.</a:t>
            </a:r>
          </a:p>
          <a:p>
            <a:pPr>
              <a:lnSpc>
                <a:spcPct val="150000"/>
              </a:lnSpc>
              <a:spcAft>
                <a:spcPts val="0"/>
              </a:spcAft>
              <a:buClr>
                <a:schemeClr val="accent2"/>
              </a:buClr>
            </a:pPr>
            <a:endParaRPr lang="en-US" sz="1000" noProof="0" dirty="0">
              <a:solidFill>
                <a:srgbClr val="637D96"/>
              </a:solidFill>
              <a:latin typeface="Arial" panose="020B0604020202020204" pitchFamily="34" charset="0"/>
              <a:cs typeface="Arial" panose="020B0604020202020204" pitchFamily="34" charset="0"/>
            </a:endParaRPr>
          </a:p>
          <a:p>
            <a:pPr>
              <a:lnSpc>
                <a:spcPct val="150000"/>
              </a:lnSpc>
              <a:spcAft>
                <a:spcPts val="0"/>
              </a:spcAft>
              <a:buClr>
                <a:schemeClr val="accent2"/>
              </a:buClr>
            </a:pPr>
            <a:endParaRPr lang="en-US" sz="1000" noProof="0" dirty="0">
              <a:solidFill>
                <a:srgbClr val="637D96"/>
              </a:solidFill>
              <a:latin typeface="Arial" panose="020B0604020202020204" pitchFamily="34" charset="0"/>
              <a:cs typeface="Arial" panose="020B0604020202020204" pitchFamily="34" charset="0"/>
            </a:endParaRPr>
          </a:p>
          <a:p>
            <a:pPr marL="176213" indent="-176213">
              <a:spcAft>
                <a:spcPts val="0"/>
              </a:spcAft>
              <a:buClr>
                <a:schemeClr val="accent2"/>
              </a:buClr>
              <a:buFont typeface="Wingdings" panose="05000000000000000000" pitchFamily="2" charset="2"/>
              <a:buChar char="ð"/>
            </a:pPr>
            <a:r>
              <a:rPr lang="en-US" sz="1200" noProof="0" dirty="0">
                <a:solidFill>
                  <a:srgbClr val="637D96"/>
                </a:solidFill>
                <a:latin typeface="Arial" panose="020B0604020202020204" pitchFamily="34" charset="0"/>
                <a:cs typeface="Arial" panose="020B0604020202020204" pitchFamily="34" charset="0"/>
              </a:rPr>
              <a:t>Reuse options</a:t>
            </a:r>
          </a:p>
          <a:p>
            <a:pPr marL="176213" indent="-176213">
              <a:spcAft>
                <a:spcPts val="0"/>
              </a:spcAft>
              <a:buClr>
                <a:schemeClr val="accent2"/>
              </a:buClr>
              <a:buFont typeface="Wingdings" panose="05000000000000000000" pitchFamily="2" charset="2"/>
              <a:buChar char="ð"/>
            </a:pPr>
            <a:endParaRPr lang="en-US" sz="1600" noProof="0" dirty="0">
              <a:solidFill>
                <a:srgbClr val="637D96"/>
              </a:solidFill>
              <a:latin typeface="Arial" panose="020B0604020202020204" pitchFamily="34" charset="0"/>
              <a:cs typeface="Arial" panose="020B0604020202020204" pitchFamily="34" charset="0"/>
            </a:endParaRPr>
          </a:p>
          <a:p>
            <a:pPr marL="176213" indent="-176213">
              <a:spcAft>
                <a:spcPts val="0"/>
              </a:spcAft>
              <a:buClr>
                <a:schemeClr val="accent2"/>
              </a:buClr>
              <a:buFont typeface="Wingdings" panose="05000000000000000000" pitchFamily="2" charset="2"/>
              <a:buChar char="§"/>
            </a:pPr>
            <a:r>
              <a:rPr lang="en-US" sz="1000" noProof="0" dirty="0">
                <a:solidFill>
                  <a:srgbClr val="637D96"/>
                </a:solidFill>
                <a:latin typeface="Arial" panose="020B0604020202020204" pitchFamily="34" charset="0"/>
                <a:cs typeface="Arial" panose="020B0604020202020204" pitchFamily="34" charset="0"/>
              </a:rPr>
              <a:t>At component level</a:t>
            </a:r>
          </a:p>
          <a:p>
            <a:pPr marL="360363" indent="-176213">
              <a:lnSpc>
                <a:spcPct val="150000"/>
              </a:lnSpc>
              <a:spcAft>
                <a:spcPts val="0"/>
              </a:spcAft>
              <a:buClr>
                <a:schemeClr val="accent2"/>
              </a:buClr>
              <a:buFont typeface="Wingdings" panose="05000000000000000000" pitchFamily="2" charset="2"/>
              <a:buChar char="§"/>
            </a:pPr>
            <a:r>
              <a:rPr lang="en-US" sz="1000" noProof="0" dirty="0">
                <a:solidFill>
                  <a:srgbClr val="637D96"/>
                </a:solidFill>
                <a:latin typeface="Arial" panose="020B0604020202020204" pitchFamily="34" charset="0"/>
                <a:cs typeface="Arial" panose="020B0604020202020204" pitchFamily="34" charset="0"/>
              </a:rPr>
              <a:t>Override parameters</a:t>
            </a:r>
          </a:p>
          <a:p>
            <a:pPr marL="360363" indent="-176213">
              <a:lnSpc>
                <a:spcPct val="150000"/>
              </a:lnSpc>
              <a:spcAft>
                <a:spcPts val="0"/>
              </a:spcAft>
              <a:buClr>
                <a:schemeClr val="accent2"/>
              </a:buClr>
              <a:buFont typeface="Wingdings" panose="05000000000000000000" pitchFamily="2" charset="2"/>
              <a:buChar char="§"/>
            </a:pPr>
            <a:r>
              <a:rPr lang="en-US" sz="1000" noProof="0" dirty="0">
                <a:solidFill>
                  <a:srgbClr val="637D96"/>
                </a:solidFill>
                <a:latin typeface="Arial" panose="020B0604020202020204" pitchFamily="34" charset="0"/>
                <a:cs typeface="Arial" panose="020B0604020202020204" pitchFamily="34" charset="0"/>
              </a:rPr>
              <a:t>Reuse of sketches</a:t>
            </a:r>
          </a:p>
          <a:p>
            <a:pPr marL="176213" indent="-176213">
              <a:lnSpc>
                <a:spcPct val="150000"/>
              </a:lnSpc>
              <a:spcAft>
                <a:spcPts val="0"/>
              </a:spcAft>
              <a:buClr>
                <a:schemeClr val="accent2"/>
              </a:buClr>
              <a:buFont typeface="Wingdings" panose="05000000000000000000" pitchFamily="2" charset="2"/>
              <a:buChar char="§"/>
            </a:pPr>
            <a:r>
              <a:rPr lang="en-US" sz="1000" noProof="0" dirty="0">
                <a:solidFill>
                  <a:srgbClr val="637D96"/>
                </a:solidFill>
                <a:latin typeface="Arial" panose="020B0604020202020204" pitchFamily="34" charset="0"/>
                <a:cs typeface="Arial" panose="020B0604020202020204" pitchFamily="34" charset="0"/>
              </a:rPr>
              <a:t>In a new component</a:t>
            </a:r>
          </a:p>
          <a:p>
            <a:pPr marL="360363" indent="-184150">
              <a:lnSpc>
                <a:spcPct val="150000"/>
              </a:lnSpc>
              <a:spcAft>
                <a:spcPts val="0"/>
              </a:spcAft>
              <a:buClr>
                <a:schemeClr val="accent2"/>
              </a:buClr>
              <a:buFont typeface="Wingdings" panose="05000000000000000000" pitchFamily="2" charset="2"/>
              <a:buChar char="§"/>
              <a:tabLst>
                <a:tab pos="804863" algn="l"/>
              </a:tabLst>
            </a:pPr>
            <a:r>
              <a:rPr lang="en-US" sz="1000" noProof="0" dirty="0">
                <a:solidFill>
                  <a:srgbClr val="637D96"/>
                </a:solidFill>
                <a:latin typeface="Arial" panose="020B0604020202020204" pitchFamily="34" charset="0"/>
                <a:cs typeface="Arial" panose="020B0604020202020204" pitchFamily="34" charset="0"/>
              </a:rPr>
              <a:t>By transferring information to new components, the interaction between components can be automated.</a:t>
            </a:r>
          </a:p>
          <a:p>
            <a:pPr marL="360363" indent="-184150">
              <a:lnSpc>
                <a:spcPct val="150000"/>
              </a:lnSpc>
              <a:spcAft>
                <a:spcPts val="0"/>
              </a:spcAft>
              <a:buClr>
                <a:schemeClr val="accent2"/>
              </a:buClr>
              <a:buFont typeface="Wingdings" panose="05000000000000000000" pitchFamily="2" charset="2"/>
              <a:buChar char="§"/>
              <a:tabLst>
                <a:tab pos="804863" algn="l"/>
              </a:tabLst>
            </a:pPr>
            <a:endParaRPr lang="en-US" sz="1000" noProof="0" dirty="0">
              <a:solidFill>
                <a:srgbClr val="637D96"/>
              </a:solidFill>
              <a:latin typeface="Arial" panose="020B0604020202020204" pitchFamily="34" charset="0"/>
              <a:cs typeface="Arial" panose="020B0604020202020204" pitchFamily="34" charset="0"/>
            </a:endParaRPr>
          </a:p>
          <a:p>
            <a:pPr marL="180975" indent="-180975">
              <a:lnSpc>
                <a:spcPct val="150000"/>
              </a:lnSpc>
              <a:spcAft>
                <a:spcPts val="0"/>
              </a:spcAft>
              <a:buClr>
                <a:schemeClr val="accent2"/>
              </a:buClr>
              <a:buFont typeface="Wingdings" panose="05000000000000000000" pitchFamily="2" charset="2"/>
              <a:buChar char="§"/>
            </a:pPr>
            <a:endParaRPr lang="de-DE" sz="1000" dirty="0">
              <a:solidFill>
                <a:srgbClr val="637D96"/>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19171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FC7E1A-13DC-D1BF-15C7-82661526FBD5}"/>
            </a:ext>
          </a:extLst>
        </p:cNvPr>
        <p:cNvGrpSpPr/>
        <p:nvPr/>
      </p:nvGrpSpPr>
      <p:grpSpPr>
        <a:xfrm>
          <a:off x="0" y="0"/>
          <a:ext cx="0" cy="0"/>
          <a:chOff x="0" y="0"/>
          <a:chExt cx="0" cy="0"/>
        </a:xfrm>
      </p:grpSpPr>
      <p:sp>
        <p:nvSpPr>
          <p:cNvPr id="38" name="Foliennummernplatzhalter 37">
            <a:extLst>
              <a:ext uri="{FF2B5EF4-FFF2-40B4-BE49-F238E27FC236}">
                <a16:creationId xmlns:a16="http://schemas.microsoft.com/office/drawing/2014/main" id="{BF1C3B2D-1B12-6EF3-DE1B-F0113507B3E3}"/>
              </a:ext>
            </a:extLst>
          </p:cNvPr>
          <p:cNvSpPr>
            <a:spLocks noGrp="1"/>
          </p:cNvSpPr>
          <p:nvPr>
            <p:ph type="sldNum" sz="quarter" idx="12"/>
          </p:nvPr>
        </p:nvSpPr>
        <p:spPr/>
        <p:txBody>
          <a:bodyPr/>
          <a:lstStyle/>
          <a:p>
            <a:fld id="{AEE5323D-B9DC-4232-9D2E-366F3F7EE02F}" type="slidenum">
              <a:rPr lang="de-DE" smtClean="0"/>
              <a:pPr/>
              <a:t>26</a:t>
            </a:fld>
            <a:endParaRPr lang="de-DE"/>
          </a:p>
        </p:txBody>
      </p:sp>
      <p:sp>
        <p:nvSpPr>
          <p:cNvPr id="7" name="Rechteck 6">
            <a:extLst>
              <a:ext uri="{FF2B5EF4-FFF2-40B4-BE49-F238E27FC236}">
                <a16:creationId xmlns:a16="http://schemas.microsoft.com/office/drawing/2014/main" id="{66E09C75-540C-D416-04F0-28F3AB39B5CA}"/>
              </a:ext>
            </a:extLst>
          </p:cNvPr>
          <p:cNvSpPr/>
          <p:nvPr/>
        </p:nvSpPr>
        <p:spPr>
          <a:xfrm>
            <a:off x="6480000" y="1440000"/>
            <a:ext cx="4212000" cy="2083712"/>
          </a:xfrm>
          <a:prstGeom prst="rect">
            <a:avLst/>
          </a:prstGeom>
        </p:spPr>
        <p:txBody>
          <a:bodyPr wrap="square">
            <a:spAutoFit/>
          </a:bodyPr>
          <a:lstStyle/>
          <a:p>
            <a:pPr marL="179388" lvl="0" indent="-171450" fontAlgn="base">
              <a:lnSpc>
                <a:spcPct val="150000"/>
              </a:lnSpc>
              <a:buClr>
                <a:schemeClr val="accent2"/>
              </a:buClr>
              <a:buFont typeface="Wingdings" panose="05000000000000000000" pitchFamily="2" charset="2"/>
              <a:buChar char="ð"/>
            </a:pPr>
            <a:r>
              <a:rPr lang="en-US" sz="1200" noProof="0" dirty="0">
                <a:solidFill>
                  <a:srgbClr val="637D96"/>
                </a:solidFill>
                <a:latin typeface="Arial" panose="020B0604020202020204" pitchFamily="34" charset="0"/>
                <a:cs typeface="Arial" panose="020B0604020202020204" pitchFamily="34" charset="0"/>
              </a:rPr>
              <a:t>Procedure:</a:t>
            </a:r>
          </a:p>
          <a:p>
            <a:pPr marL="7938" lvl="0" fontAlgn="base">
              <a:lnSpc>
                <a:spcPct val="150000"/>
              </a:lnSpc>
              <a:buClr>
                <a:schemeClr val="accent2"/>
              </a:buClr>
            </a:pPr>
            <a:endParaRPr lang="en-US" sz="1200" noProof="0" dirty="0">
              <a:solidFill>
                <a:srgbClr val="637D96"/>
              </a:solidFill>
              <a:latin typeface="Arial" panose="020B0604020202020204" pitchFamily="34" charset="0"/>
              <a:cs typeface="Arial" panose="020B0604020202020204" pitchFamily="34" charset="0"/>
            </a:endParaRPr>
          </a:p>
          <a:p>
            <a:pPr marL="179388" lvl="0" indent="-179388" fontAlgn="base">
              <a:lnSpc>
                <a:spcPct val="150000"/>
              </a:lnSpc>
              <a:buClr>
                <a:schemeClr val="accent2"/>
              </a:buClr>
              <a:buFont typeface="Wingdings" panose="05000000000000000000" pitchFamily="2" charset="2"/>
              <a:buChar char="§"/>
            </a:pPr>
            <a:r>
              <a:rPr lang="en-US" sz="1000" noProof="0" dirty="0">
                <a:solidFill>
                  <a:srgbClr val="637D96"/>
                </a:solidFill>
                <a:latin typeface="Arial" panose="020B0604020202020204" pitchFamily="34" charset="0"/>
                <a:cs typeface="Arial" panose="020B0604020202020204" pitchFamily="34" charset="0"/>
              </a:rPr>
              <a:t>Create a block of the guide cross-section</a:t>
            </a:r>
          </a:p>
          <a:p>
            <a:pPr marL="179388" lvl="0" indent="-179388" fontAlgn="base">
              <a:lnSpc>
                <a:spcPct val="150000"/>
              </a:lnSpc>
              <a:buClr>
                <a:schemeClr val="accent2"/>
              </a:buClr>
              <a:buFont typeface="Wingdings" panose="05000000000000000000" pitchFamily="2" charset="2"/>
              <a:buChar char="§"/>
            </a:pPr>
            <a:r>
              <a:rPr lang="en-US" sz="1000" noProof="0" dirty="0">
                <a:solidFill>
                  <a:srgbClr val="637D96"/>
                </a:solidFill>
                <a:latin typeface="Arial" panose="020B0604020202020204" pitchFamily="34" charset="0"/>
                <a:cs typeface="Arial" panose="020B0604020202020204" pitchFamily="34" charset="0"/>
              </a:rPr>
              <a:t>Place components in an assembly </a:t>
            </a:r>
          </a:p>
          <a:p>
            <a:pPr marL="179388" lvl="0" indent="-179388" fontAlgn="base">
              <a:lnSpc>
                <a:spcPct val="150000"/>
              </a:lnSpc>
              <a:buClr>
                <a:schemeClr val="accent2"/>
              </a:buClr>
              <a:buFont typeface="Wingdings" panose="05000000000000000000" pitchFamily="2" charset="2"/>
              <a:buChar char="§"/>
            </a:pPr>
            <a:r>
              <a:rPr lang="en-US" sz="1000" noProof="0" dirty="0">
                <a:solidFill>
                  <a:srgbClr val="637D96"/>
                </a:solidFill>
                <a:latin typeface="Arial" panose="020B0604020202020204" pitchFamily="34" charset="0"/>
                <a:cs typeface="Arial" panose="020B0604020202020204" pitchFamily="34" charset="0"/>
              </a:rPr>
              <a:t>(</a:t>
            </a:r>
            <a:r>
              <a:rPr lang="en-US" sz="1000" cap="small" noProof="0" dirty="0">
                <a:solidFill>
                  <a:srgbClr val="637D96"/>
                </a:solidFill>
                <a:latin typeface="Arial" panose="020B0604020202020204" pitchFamily="34" charset="0"/>
                <a:cs typeface="Arial" panose="020B0604020202020204" pitchFamily="34" charset="0"/>
              </a:rPr>
              <a:t>Ground and Root</a:t>
            </a:r>
            <a:r>
              <a:rPr lang="en-US" sz="1000" noProof="0" dirty="0">
                <a:solidFill>
                  <a:srgbClr val="637D96"/>
                </a:solidFill>
                <a:latin typeface="Arial" panose="020B0604020202020204" pitchFamily="34" charset="0"/>
                <a:cs typeface="Arial" panose="020B0604020202020204" pitchFamily="34" charset="0"/>
              </a:rPr>
              <a:t>)</a:t>
            </a:r>
          </a:p>
          <a:p>
            <a:pPr marL="179388" indent="-179388" fontAlgn="base">
              <a:lnSpc>
                <a:spcPct val="150000"/>
              </a:lnSpc>
              <a:buClr>
                <a:schemeClr val="accent2"/>
              </a:buClr>
              <a:buFont typeface="Wingdings" panose="05000000000000000000" pitchFamily="2" charset="2"/>
              <a:buChar char="§"/>
            </a:pPr>
            <a:r>
              <a:rPr lang="en-US" sz="1000" noProof="0" dirty="0">
                <a:solidFill>
                  <a:srgbClr val="637D96"/>
                </a:solidFill>
                <a:latin typeface="Arial" panose="020B0604020202020204" pitchFamily="34" charset="0"/>
                <a:cs typeface="Arial" panose="020B0604020202020204" pitchFamily="34" charset="0"/>
              </a:rPr>
              <a:t>Derivation block into the base plate, followed by extrusion</a:t>
            </a:r>
          </a:p>
          <a:p>
            <a:pPr marL="179388" indent="-179388" fontAlgn="base">
              <a:lnSpc>
                <a:spcPct val="150000"/>
              </a:lnSpc>
              <a:buClr>
                <a:schemeClr val="accent2"/>
              </a:buClr>
              <a:buFont typeface="Wingdings" panose="05000000000000000000" pitchFamily="2" charset="2"/>
              <a:buChar char="§"/>
            </a:pPr>
            <a:r>
              <a:rPr lang="en-US" sz="1000" noProof="0" dirty="0">
                <a:solidFill>
                  <a:srgbClr val="637D96"/>
                </a:solidFill>
                <a:latin typeface="Arial" panose="020B0604020202020204" pitchFamily="34" charset="0"/>
                <a:cs typeface="Arial" panose="020B0604020202020204" pitchFamily="34" charset="0"/>
              </a:rPr>
              <a:t>Derivation block into the slide, followed by extrusion</a:t>
            </a:r>
            <a:endParaRPr lang="en-US" sz="1400" noProof="0" dirty="0">
              <a:solidFill>
                <a:srgbClr val="637D96"/>
              </a:solidFill>
              <a:latin typeface="Arial" panose="020B0604020202020204" pitchFamily="34" charset="0"/>
              <a:cs typeface="Arial" panose="020B0604020202020204" pitchFamily="34" charset="0"/>
            </a:endParaRPr>
          </a:p>
          <a:p>
            <a:pPr marL="354013" lvl="0" indent="-354013" fontAlgn="base">
              <a:lnSpc>
                <a:spcPct val="150000"/>
              </a:lnSpc>
              <a:buClr>
                <a:schemeClr val="accent2"/>
              </a:buClr>
              <a:buFont typeface="Wingdings 2" panose="05020102010507070707" pitchFamily="18" charset="2"/>
              <a:buChar char=""/>
            </a:pPr>
            <a:endParaRPr lang="de-DE" sz="1400" dirty="0">
              <a:solidFill>
                <a:srgbClr val="637D96"/>
              </a:solidFill>
              <a:latin typeface="Arial" panose="020B0604020202020204" pitchFamily="34" charset="0"/>
              <a:cs typeface="Arial" panose="020B0604020202020204" pitchFamily="34" charset="0"/>
            </a:endParaRPr>
          </a:p>
        </p:txBody>
      </p:sp>
      <p:sp>
        <p:nvSpPr>
          <p:cNvPr id="2" name="Abgerundetes Rechteck 4">
            <a:extLst>
              <a:ext uri="{FF2B5EF4-FFF2-40B4-BE49-F238E27FC236}">
                <a16:creationId xmlns:a16="http://schemas.microsoft.com/office/drawing/2014/main" id="{DA54DA42-C034-D302-871A-A8F16A636A1C}"/>
              </a:ext>
            </a:extLst>
          </p:cNvPr>
          <p:cNvSpPr/>
          <p:nvPr/>
        </p:nvSpPr>
        <p:spPr>
          <a:xfrm>
            <a:off x="720000" y="1440000"/>
            <a:ext cx="4752000" cy="288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285750" indent="-285750">
              <a:buClr>
                <a:schemeClr val="accent2"/>
              </a:buClr>
              <a:buFont typeface="Arial" panose="020B0604020202020204" pitchFamily="34" charset="0"/>
              <a:buChar char="►"/>
            </a:pPr>
            <a:r>
              <a:rPr lang="en-GB" sz="1400" dirty="0">
                <a:solidFill>
                  <a:srgbClr val="637D96"/>
                </a:solidFill>
                <a:latin typeface="Arial" panose="020B0604020202020204" pitchFamily="34" charset="0"/>
                <a:cs typeface="Arial" panose="020B0604020202020204" pitchFamily="34" charset="0"/>
              </a:rPr>
              <a:t>CAD Automation: Example of a Guide Unit</a:t>
            </a:r>
          </a:p>
        </p:txBody>
      </p:sp>
      <p:pic>
        <p:nvPicPr>
          <p:cNvPr id="3" name="Snagit_SNGOUT2102">
            <a:extLst>
              <a:ext uri="{FF2B5EF4-FFF2-40B4-BE49-F238E27FC236}">
                <a16:creationId xmlns:a16="http://schemas.microsoft.com/office/drawing/2014/main" id="{B915E75D-AF03-1FDB-8D80-8CDFC4EF22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000" y="3240000"/>
            <a:ext cx="4320000" cy="3177629"/>
          </a:xfrm>
          <a:prstGeom prst="rect">
            <a:avLst/>
          </a:prstGeom>
        </p:spPr>
      </p:pic>
      <p:pic>
        <p:nvPicPr>
          <p:cNvPr id="4" name="Snagit_SNGOUT2073">
            <a:extLst>
              <a:ext uri="{FF2B5EF4-FFF2-40B4-BE49-F238E27FC236}">
                <a16:creationId xmlns:a16="http://schemas.microsoft.com/office/drawing/2014/main" id="{AA4EB7D3-586F-4DAE-92A5-074C2D2A1B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000" y="3240000"/>
            <a:ext cx="4320000" cy="3177629"/>
          </a:xfrm>
          <a:prstGeom prst="rect">
            <a:avLst/>
          </a:prstGeom>
        </p:spPr>
      </p:pic>
      <p:pic>
        <p:nvPicPr>
          <p:cNvPr id="5" name="Snagit_SNGOUT2099">
            <a:extLst>
              <a:ext uri="{FF2B5EF4-FFF2-40B4-BE49-F238E27FC236}">
                <a16:creationId xmlns:a16="http://schemas.microsoft.com/office/drawing/2014/main" id="{0FA64B21-9167-724C-2D16-FC411CB57B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000" y="3240000"/>
            <a:ext cx="4320000" cy="3177629"/>
          </a:xfrm>
          <a:prstGeom prst="rect">
            <a:avLst/>
          </a:prstGeom>
        </p:spPr>
      </p:pic>
      <p:pic>
        <p:nvPicPr>
          <p:cNvPr id="6" name="Snagit_SNGOUT2071">
            <a:extLst>
              <a:ext uri="{FF2B5EF4-FFF2-40B4-BE49-F238E27FC236}">
                <a16:creationId xmlns:a16="http://schemas.microsoft.com/office/drawing/2014/main" id="{8FE3D1E5-F282-3AD1-AE59-360A5A9B5F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0000" y="3240000"/>
            <a:ext cx="4320000" cy="3177629"/>
          </a:xfrm>
          <a:prstGeom prst="rect">
            <a:avLst/>
          </a:prstGeom>
        </p:spPr>
      </p:pic>
      <p:pic>
        <p:nvPicPr>
          <p:cNvPr id="8" name="Snagit_SNGOUT2096">
            <a:extLst>
              <a:ext uri="{FF2B5EF4-FFF2-40B4-BE49-F238E27FC236}">
                <a16:creationId xmlns:a16="http://schemas.microsoft.com/office/drawing/2014/main" id="{6C060404-1944-C20E-407A-290FB13F6DA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0000" y="3240000"/>
            <a:ext cx="4320000" cy="3177629"/>
          </a:xfrm>
          <a:prstGeom prst="rect">
            <a:avLst/>
          </a:prstGeom>
        </p:spPr>
      </p:pic>
      <p:grpSp>
        <p:nvGrpSpPr>
          <p:cNvPr id="13" name="Gruppieren 12">
            <a:extLst>
              <a:ext uri="{FF2B5EF4-FFF2-40B4-BE49-F238E27FC236}">
                <a16:creationId xmlns:a16="http://schemas.microsoft.com/office/drawing/2014/main" id="{0F15DF22-921C-1832-CB8D-9AC18800E00E}"/>
              </a:ext>
            </a:extLst>
          </p:cNvPr>
          <p:cNvGrpSpPr/>
          <p:nvPr/>
        </p:nvGrpSpPr>
        <p:grpSpPr>
          <a:xfrm>
            <a:off x="7037795" y="3995861"/>
            <a:ext cx="1548205" cy="1231482"/>
            <a:chOff x="7037795" y="3995861"/>
            <a:chExt cx="1548205" cy="1231482"/>
          </a:xfrm>
        </p:grpSpPr>
        <p:pic>
          <p:nvPicPr>
            <p:cNvPr id="10" name="Snagit_SNGOUT2076">
              <a:extLst>
                <a:ext uri="{FF2B5EF4-FFF2-40B4-BE49-F238E27FC236}">
                  <a16:creationId xmlns:a16="http://schemas.microsoft.com/office/drawing/2014/main" id="{40660A94-6E26-5BF3-5B49-952E66AFBCB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91898" y="3995861"/>
              <a:ext cx="1440000" cy="940042"/>
            </a:xfrm>
            <a:prstGeom prst="rect">
              <a:avLst/>
            </a:prstGeom>
          </p:spPr>
        </p:pic>
        <p:sp>
          <p:nvSpPr>
            <p:cNvPr id="11" name="Abgerundetes Rechteck 5">
              <a:extLst>
                <a:ext uri="{FF2B5EF4-FFF2-40B4-BE49-F238E27FC236}">
                  <a16:creationId xmlns:a16="http://schemas.microsoft.com/office/drawing/2014/main" id="{43087CAB-C891-FD94-9843-F16A93B64D96}"/>
                </a:ext>
              </a:extLst>
            </p:cNvPr>
            <p:cNvSpPr/>
            <p:nvPr/>
          </p:nvSpPr>
          <p:spPr>
            <a:xfrm>
              <a:off x="7037795" y="4867343"/>
              <a:ext cx="1548205" cy="360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algn="ctr">
                <a:lnSpc>
                  <a:spcPct val="150000"/>
                </a:lnSpc>
                <a:buClr>
                  <a:schemeClr val="accent2"/>
                </a:buClr>
              </a:pPr>
              <a:r>
                <a:rPr lang="en-US" sz="900" noProof="0" dirty="0">
                  <a:solidFill>
                    <a:srgbClr val="637D96"/>
                  </a:solidFill>
                  <a:latin typeface="Arial" panose="020B0604020202020204" pitchFamily="34" charset="0"/>
                  <a:cs typeface="Arial" panose="020B0604020202020204" pitchFamily="34" charset="0"/>
                </a:rPr>
                <a:t>Cross roller guide</a:t>
              </a:r>
            </a:p>
          </p:txBody>
        </p:sp>
      </p:grpSp>
      <p:grpSp>
        <p:nvGrpSpPr>
          <p:cNvPr id="14" name="Gruppieren 13">
            <a:extLst>
              <a:ext uri="{FF2B5EF4-FFF2-40B4-BE49-F238E27FC236}">
                <a16:creationId xmlns:a16="http://schemas.microsoft.com/office/drawing/2014/main" id="{EDD05515-5126-191F-FD3A-F539EFD46A5F}"/>
              </a:ext>
            </a:extLst>
          </p:cNvPr>
          <p:cNvGrpSpPr/>
          <p:nvPr/>
        </p:nvGrpSpPr>
        <p:grpSpPr>
          <a:xfrm>
            <a:off x="6930230" y="5469448"/>
            <a:ext cx="1619915" cy="1128181"/>
            <a:chOff x="6930230" y="5469448"/>
            <a:chExt cx="1619915" cy="1128181"/>
          </a:xfrm>
        </p:grpSpPr>
        <p:pic>
          <p:nvPicPr>
            <p:cNvPr id="41" name="Snagit_PPT74E3">
              <a:extLst>
                <a:ext uri="{FF2B5EF4-FFF2-40B4-BE49-F238E27FC236}">
                  <a16:creationId xmlns:a16="http://schemas.microsoft.com/office/drawing/2014/main" id="{3DEDA0F1-D880-FE1D-A1CA-23225565292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66086" y="5469448"/>
              <a:ext cx="1548205" cy="726318"/>
            </a:xfrm>
            <a:prstGeom prst="rect">
              <a:avLst/>
            </a:prstGeom>
          </p:spPr>
        </p:pic>
        <p:sp>
          <p:nvSpPr>
            <p:cNvPr id="12" name="Abgerundetes Rechteck 5">
              <a:extLst>
                <a:ext uri="{FF2B5EF4-FFF2-40B4-BE49-F238E27FC236}">
                  <a16:creationId xmlns:a16="http://schemas.microsoft.com/office/drawing/2014/main" id="{26A0758D-0008-ABD9-E0ED-5C1EB5D114BF}"/>
                </a:ext>
              </a:extLst>
            </p:cNvPr>
            <p:cNvSpPr/>
            <p:nvPr/>
          </p:nvSpPr>
          <p:spPr>
            <a:xfrm>
              <a:off x="6930230" y="6237629"/>
              <a:ext cx="1619915" cy="360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algn="ctr">
                <a:lnSpc>
                  <a:spcPct val="150000"/>
                </a:lnSpc>
                <a:buClr>
                  <a:schemeClr val="accent2"/>
                </a:buClr>
              </a:pPr>
              <a:r>
                <a:rPr lang="en-US" sz="900" noProof="0" dirty="0">
                  <a:solidFill>
                    <a:srgbClr val="637D96"/>
                  </a:solidFill>
                  <a:latin typeface="Arial" panose="020B0604020202020204" pitchFamily="34" charset="0"/>
                  <a:cs typeface="Arial" panose="020B0604020202020204" pitchFamily="34" charset="0"/>
                </a:rPr>
                <a:t>Block „guide cross-</a:t>
              </a:r>
              <a:r>
                <a:rPr lang="en-US" sz="900" noProof="0" dirty="0" err="1">
                  <a:solidFill>
                    <a:srgbClr val="637D96"/>
                  </a:solidFill>
                  <a:latin typeface="Arial" panose="020B0604020202020204" pitchFamily="34" charset="0"/>
                  <a:cs typeface="Arial" panose="020B0604020202020204" pitchFamily="34" charset="0"/>
                </a:rPr>
                <a:t>sectiont</a:t>
              </a:r>
              <a:r>
                <a:rPr lang="en-US" sz="900" noProof="0" dirty="0">
                  <a:solidFill>
                    <a:srgbClr val="637D96"/>
                  </a:solidFill>
                  <a:latin typeface="Arial" panose="020B0604020202020204" pitchFamily="34" charset="0"/>
                  <a:cs typeface="Arial" panose="020B0604020202020204" pitchFamily="34" charset="0"/>
                </a:rPr>
                <a:t>“</a:t>
              </a:r>
            </a:p>
          </p:txBody>
        </p:sp>
      </p:grpSp>
    </p:spTree>
    <p:custDataLst>
      <p:tags r:id="rId1"/>
    </p:custDataLst>
    <p:extLst>
      <p:ext uri="{BB962C8B-B14F-4D97-AF65-F5344CB8AC3E}">
        <p14:creationId xmlns:p14="http://schemas.microsoft.com/office/powerpoint/2010/main" val="53932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a:extLst>
            <a:ext uri="{FF2B5EF4-FFF2-40B4-BE49-F238E27FC236}">
              <a16:creationId xmlns:a16="http://schemas.microsoft.com/office/drawing/2014/main" id="{E9CCAB1B-3877-8A04-8147-4B91710AE4D8}"/>
            </a:ext>
          </a:extLst>
        </p:cNvPr>
        <p:cNvGrpSpPr/>
        <p:nvPr/>
      </p:nvGrpSpPr>
      <p:grpSpPr>
        <a:xfrm>
          <a:off x="0" y="0"/>
          <a:ext cx="0" cy="0"/>
          <a:chOff x="0" y="0"/>
          <a:chExt cx="0" cy="0"/>
        </a:xfrm>
      </p:grpSpPr>
      <p:sp>
        <p:nvSpPr>
          <p:cNvPr id="38" name="Foliennummernplatzhalter 37">
            <a:extLst>
              <a:ext uri="{FF2B5EF4-FFF2-40B4-BE49-F238E27FC236}">
                <a16:creationId xmlns:a16="http://schemas.microsoft.com/office/drawing/2014/main" id="{372D784A-899F-16CE-8017-2481D47991DE}"/>
              </a:ext>
            </a:extLst>
          </p:cNvPr>
          <p:cNvSpPr>
            <a:spLocks noGrp="1"/>
          </p:cNvSpPr>
          <p:nvPr>
            <p:ph type="sldNum" sz="quarter" idx="12"/>
          </p:nvPr>
        </p:nvSpPr>
        <p:spPr/>
        <p:txBody>
          <a:bodyPr/>
          <a:lstStyle/>
          <a:p>
            <a:fld id="{AEE5323D-B9DC-4232-9D2E-366F3F7EE02F}" type="slidenum">
              <a:rPr lang="de-DE" smtClean="0"/>
              <a:pPr/>
              <a:t>27</a:t>
            </a:fld>
            <a:endParaRPr lang="de-DE"/>
          </a:p>
        </p:txBody>
      </p:sp>
      <p:sp>
        <p:nvSpPr>
          <p:cNvPr id="8" name="Abgerundetes Rechteck 9">
            <a:extLst>
              <a:ext uri="{FF2B5EF4-FFF2-40B4-BE49-F238E27FC236}">
                <a16:creationId xmlns:a16="http://schemas.microsoft.com/office/drawing/2014/main" id="{6C81CF10-A12E-6DCF-7209-4ECD8CF658E9}"/>
              </a:ext>
            </a:extLst>
          </p:cNvPr>
          <p:cNvSpPr/>
          <p:nvPr/>
        </p:nvSpPr>
        <p:spPr>
          <a:xfrm>
            <a:off x="6481901" y="1447208"/>
            <a:ext cx="4247008" cy="2735881"/>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180975" indent="-180975">
              <a:lnSpc>
                <a:spcPct val="150000"/>
              </a:lnSpc>
              <a:buClr>
                <a:schemeClr val="accent2"/>
              </a:buClr>
              <a:buFont typeface="Wingdings" panose="05000000000000000000" pitchFamily="2" charset="2"/>
              <a:buChar char="ð"/>
            </a:pPr>
            <a:r>
              <a:rPr lang="en-GB" sz="1000" dirty="0">
                <a:solidFill>
                  <a:srgbClr val="637D96"/>
                </a:solidFill>
                <a:latin typeface="Arial" panose="020B0604020202020204" pitchFamily="34" charset="0"/>
                <a:cs typeface="Arial" panose="020B0604020202020204" pitchFamily="34" charset="0"/>
              </a:rPr>
              <a:t>Importing parameters from Excel spreadsheets, linking to parameters from other components, and deriving parameters and geometric features result in numerous inheritance paths, which are illustrated here as examples.</a:t>
            </a:r>
          </a:p>
          <a:p>
            <a:pPr marL="180975" indent="-180975">
              <a:lnSpc>
                <a:spcPct val="150000"/>
              </a:lnSpc>
              <a:buClr>
                <a:schemeClr val="accent2"/>
              </a:buClr>
              <a:buFont typeface="Wingdings" panose="05000000000000000000" pitchFamily="2" charset="2"/>
              <a:buChar char="ð"/>
            </a:pPr>
            <a:r>
              <a:rPr lang="en-GB" sz="1000" dirty="0">
                <a:solidFill>
                  <a:srgbClr val="637D96"/>
                </a:solidFill>
                <a:latin typeface="Arial" panose="020B0604020202020204" pitchFamily="34" charset="0"/>
                <a:cs typeface="Arial" panose="020B0604020202020204" pitchFamily="34" charset="0"/>
              </a:rPr>
              <a:t>In addition, certain special considerations must be taken into account for specific derivations:</a:t>
            </a:r>
          </a:p>
          <a:p>
            <a:pPr marL="361950" indent="-180975">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When sketches are derived, they inherit the properties of the original system. However, they cannot be reused.</a:t>
            </a:r>
          </a:p>
          <a:p>
            <a:pPr marL="361950" indent="-180975">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When blocks are derived, their orientation and position can be freely selected when placing the block. The block can be placed as many times as desired.</a:t>
            </a:r>
          </a:p>
        </p:txBody>
      </p:sp>
      <p:pic>
        <p:nvPicPr>
          <p:cNvPr id="21" name="Grafik 20" descr="Ein Bild, das Screenshot, Text, Software, Betriebssystem enthält.&#10;&#10;Automatisch generierte Beschreibung">
            <a:extLst>
              <a:ext uri="{FF2B5EF4-FFF2-40B4-BE49-F238E27FC236}">
                <a16:creationId xmlns:a16="http://schemas.microsoft.com/office/drawing/2014/main" id="{3E97245F-FB61-24FD-FF75-08BC8EDC30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9662" y="5006624"/>
            <a:ext cx="1548000" cy="1183765"/>
          </a:xfrm>
          <a:prstGeom prst="rect">
            <a:avLst/>
          </a:prstGeom>
        </p:spPr>
      </p:pic>
      <p:pic>
        <p:nvPicPr>
          <p:cNvPr id="25" name="Grafik 24" descr="Ein Bild, das Screenshot, Software, Design enthält.&#10;&#10;Automatisch generierte Beschreibung">
            <a:extLst>
              <a:ext uri="{FF2B5EF4-FFF2-40B4-BE49-F238E27FC236}">
                <a16:creationId xmlns:a16="http://schemas.microsoft.com/office/drawing/2014/main" id="{351990EA-1198-F4A7-EA77-1AED8B0238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4926" y="2562239"/>
            <a:ext cx="1153056" cy="3628150"/>
          </a:xfrm>
          <a:prstGeom prst="rect">
            <a:avLst/>
          </a:prstGeom>
        </p:spPr>
      </p:pic>
      <p:sp>
        <p:nvSpPr>
          <p:cNvPr id="14" name="Abgerundetes Rechteck 4">
            <a:extLst>
              <a:ext uri="{FF2B5EF4-FFF2-40B4-BE49-F238E27FC236}">
                <a16:creationId xmlns:a16="http://schemas.microsoft.com/office/drawing/2014/main" id="{949B9CEE-2704-24B2-2877-A4CA65E0281D}"/>
              </a:ext>
            </a:extLst>
          </p:cNvPr>
          <p:cNvSpPr/>
          <p:nvPr/>
        </p:nvSpPr>
        <p:spPr>
          <a:xfrm>
            <a:off x="720000" y="1440000"/>
            <a:ext cx="4752000" cy="288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285750" indent="-285750">
              <a:buClr>
                <a:schemeClr val="accent2"/>
              </a:buClr>
              <a:buFont typeface="Arial" panose="020B0604020202020204" pitchFamily="34" charset="0"/>
              <a:buChar char="►"/>
            </a:pPr>
            <a:r>
              <a:rPr lang="de-DE" sz="1400" dirty="0">
                <a:solidFill>
                  <a:srgbClr val="637D96"/>
                </a:solidFill>
                <a:latin typeface="Arial" panose="020B0604020202020204" pitchFamily="34" charset="0"/>
                <a:cs typeface="Arial" panose="020B0604020202020204" pitchFamily="34" charset="0"/>
              </a:rPr>
              <a:t>CAD-Automation</a:t>
            </a:r>
          </a:p>
        </p:txBody>
      </p:sp>
      <p:pic>
        <p:nvPicPr>
          <p:cNvPr id="41" name="Grafik 40">
            <a:extLst>
              <a:ext uri="{FF2B5EF4-FFF2-40B4-BE49-F238E27FC236}">
                <a16:creationId xmlns:a16="http://schemas.microsoft.com/office/drawing/2014/main" id="{46FB98DC-768E-D5C0-3633-51E70AE4FC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5405" y="4183089"/>
            <a:ext cx="1440000" cy="875403"/>
          </a:xfrm>
          <a:prstGeom prst="rect">
            <a:avLst/>
          </a:prstGeom>
        </p:spPr>
      </p:pic>
      <p:pic>
        <p:nvPicPr>
          <p:cNvPr id="47" name="Grafik 46">
            <a:extLst>
              <a:ext uri="{FF2B5EF4-FFF2-40B4-BE49-F238E27FC236}">
                <a16:creationId xmlns:a16="http://schemas.microsoft.com/office/drawing/2014/main" id="{9FE0AE7E-30EF-FB78-9687-BB15C55ADE4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49662" y="2562239"/>
            <a:ext cx="1512000" cy="1539069"/>
          </a:xfrm>
          <a:prstGeom prst="rect">
            <a:avLst/>
          </a:prstGeom>
        </p:spPr>
      </p:pic>
      <p:pic>
        <p:nvPicPr>
          <p:cNvPr id="49" name="Snagit_PPTED98">
            <a:extLst>
              <a:ext uri="{FF2B5EF4-FFF2-40B4-BE49-F238E27FC236}">
                <a16:creationId xmlns:a16="http://schemas.microsoft.com/office/drawing/2014/main" id="{CBD4FE0B-08C3-B136-7228-39F42DB1CC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25405" y="5333157"/>
            <a:ext cx="2160000" cy="857232"/>
          </a:xfrm>
          <a:prstGeom prst="rect">
            <a:avLst/>
          </a:prstGeom>
        </p:spPr>
      </p:pic>
    </p:spTree>
    <p:custDataLst>
      <p:tags r:id="rId1"/>
    </p:custDataLst>
    <p:extLst>
      <p:ext uri="{BB962C8B-B14F-4D97-AF65-F5344CB8AC3E}">
        <p14:creationId xmlns:p14="http://schemas.microsoft.com/office/powerpoint/2010/main" val="4090839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38" name="Foliennummernplatzhalter 37"/>
          <p:cNvSpPr>
            <a:spLocks noGrp="1"/>
          </p:cNvSpPr>
          <p:nvPr>
            <p:ph type="sldNum" sz="quarter" idx="12"/>
          </p:nvPr>
        </p:nvSpPr>
        <p:spPr/>
        <p:txBody>
          <a:bodyPr/>
          <a:lstStyle/>
          <a:p>
            <a:fld id="{AEE5323D-B9DC-4232-9D2E-366F3F7EE02F}" type="slidenum">
              <a:rPr lang="de-DE" smtClean="0"/>
              <a:pPr/>
              <a:t>28</a:t>
            </a:fld>
            <a:endParaRPr lang="de-DE"/>
          </a:p>
        </p:txBody>
      </p:sp>
      <p:sp>
        <p:nvSpPr>
          <p:cNvPr id="7" name="Abgerundetes Rechteck 5">
            <a:extLst>
              <a:ext uri="{FF2B5EF4-FFF2-40B4-BE49-F238E27FC236}">
                <a16:creationId xmlns:a16="http://schemas.microsoft.com/office/drawing/2014/main" id="{5939606E-217C-D563-65CC-F1D316615418}"/>
              </a:ext>
            </a:extLst>
          </p:cNvPr>
          <p:cNvSpPr/>
          <p:nvPr/>
        </p:nvSpPr>
        <p:spPr>
          <a:xfrm>
            <a:off x="720000" y="1440000"/>
            <a:ext cx="5345986" cy="432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355600" indent="-355600">
              <a:lnSpc>
                <a:spcPct val="150000"/>
              </a:lnSpc>
              <a:buClr>
                <a:schemeClr val="accent2"/>
              </a:buClr>
              <a:buFont typeface="Wingdings 3" panose="05040102010807070707" pitchFamily="18" charset="2"/>
              <a:buChar char=""/>
            </a:pPr>
            <a:r>
              <a:rPr lang="de-DE" sz="1400" dirty="0">
                <a:solidFill>
                  <a:srgbClr val="637D96"/>
                </a:solidFill>
                <a:latin typeface="Arial" panose="020B0604020202020204" pitchFamily="34" charset="0"/>
                <a:cs typeface="Arial" panose="020B0604020202020204" pitchFamily="34" charset="0"/>
              </a:rPr>
              <a:t>Top-down-approach</a:t>
            </a:r>
            <a:endParaRPr lang="de-DE" sz="1200" dirty="0">
              <a:solidFill>
                <a:srgbClr val="637D96"/>
              </a:solidFill>
              <a:latin typeface="Arial" panose="020B0604020202020204" pitchFamily="34" charset="0"/>
              <a:cs typeface="Arial" panose="020B0604020202020204" pitchFamily="34" charset="0"/>
            </a:endParaRPr>
          </a:p>
        </p:txBody>
      </p:sp>
      <p:sp>
        <p:nvSpPr>
          <p:cNvPr id="8" name="Abgerundetes Rechteck 9">
            <a:extLst>
              <a:ext uri="{FF2B5EF4-FFF2-40B4-BE49-F238E27FC236}">
                <a16:creationId xmlns:a16="http://schemas.microsoft.com/office/drawing/2014/main" id="{063F4203-B975-4600-FD5B-F65EFBCF1AF3}"/>
              </a:ext>
            </a:extLst>
          </p:cNvPr>
          <p:cNvSpPr/>
          <p:nvPr/>
        </p:nvSpPr>
        <p:spPr>
          <a:xfrm>
            <a:off x="6499498" y="1440000"/>
            <a:ext cx="4283012" cy="647649"/>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180975" indent="-180975">
              <a:lnSpc>
                <a:spcPct val="150000"/>
              </a:lnSpc>
              <a:buClr>
                <a:schemeClr val="accent2"/>
              </a:buClr>
              <a:buFont typeface="Wingdings" panose="05000000000000000000" pitchFamily="2" charset="2"/>
              <a:buChar char="ð"/>
            </a:pPr>
            <a:r>
              <a:rPr lang="en-US" sz="1200" noProof="0" dirty="0">
                <a:solidFill>
                  <a:srgbClr val="637D96"/>
                </a:solidFill>
                <a:latin typeface="Arial" panose="020B0604020202020204" pitchFamily="34" charset="0"/>
                <a:cs typeface="Arial" panose="020B0604020202020204" pitchFamily="34" charset="0"/>
              </a:rPr>
              <a:t>Summary: Principles of Structured Modeling</a:t>
            </a:r>
          </a:p>
        </p:txBody>
      </p:sp>
      <p:pic>
        <p:nvPicPr>
          <p:cNvPr id="4" name="Grafik 3">
            <a:extLst>
              <a:ext uri="{FF2B5EF4-FFF2-40B4-BE49-F238E27FC236}">
                <a16:creationId xmlns:a16="http://schemas.microsoft.com/office/drawing/2014/main" id="{0B0C4E7E-9DAA-58BD-6C0B-2FFC496337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000" y="2015998"/>
            <a:ext cx="6228000" cy="4969406"/>
          </a:xfrm>
          <a:prstGeom prst="rect">
            <a:avLst/>
          </a:prstGeom>
        </p:spPr>
      </p:pic>
    </p:spTree>
    <p:custDataLst>
      <p:tags r:id="rId1"/>
    </p:custDataLst>
    <p:extLst>
      <p:ext uri="{BB962C8B-B14F-4D97-AF65-F5344CB8AC3E}">
        <p14:creationId xmlns:p14="http://schemas.microsoft.com/office/powerpoint/2010/main" val="3500168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38" name="Foliennummernplatzhalter 37"/>
          <p:cNvSpPr>
            <a:spLocks noGrp="1"/>
          </p:cNvSpPr>
          <p:nvPr>
            <p:ph type="sldNum" sz="quarter" idx="12"/>
          </p:nvPr>
        </p:nvSpPr>
        <p:spPr/>
        <p:txBody>
          <a:bodyPr/>
          <a:lstStyle/>
          <a:p>
            <a:fld id="{AEE5323D-B9DC-4232-9D2E-366F3F7EE02F}" type="slidenum">
              <a:rPr lang="de-DE" smtClean="0"/>
              <a:pPr/>
              <a:t>29</a:t>
            </a:fld>
            <a:endParaRPr lang="de-DE"/>
          </a:p>
        </p:txBody>
      </p:sp>
      <p:sp>
        <p:nvSpPr>
          <p:cNvPr id="7" name="Abgerundetes Rechteck 5">
            <a:extLst>
              <a:ext uri="{FF2B5EF4-FFF2-40B4-BE49-F238E27FC236}">
                <a16:creationId xmlns:a16="http://schemas.microsoft.com/office/drawing/2014/main" id="{5939606E-217C-D563-65CC-F1D316615418}"/>
              </a:ext>
            </a:extLst>
          </p:cNvPr>
          <p:cNvSpPr/>
          <p:nvPr/>
        </p:nvSpPr>
        <p:spPr>
          <a:xfrm>
            <a:off x="720000" y="1440000"/>
            <a:ext cx="5345986" cy="432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355600" indent="-355600">
              <a:lnSpc>
                <a:spcPct val="150000"/>
              </a:lnSpc>
              <a:buClr>
                <a:schemeClr val="accent2"/>
              </a:buClr>
              <a:buFont typeface="Wingdings 3" panose="05040102010807070707" pitchFamily="18" charset="2"/>
              <a:buChar char=""/>
            </a:pPr>
            <a:r>
              <a:rPr lang="de-DE" sz="1400" dirty="0">
                <a:solidFill>
                  <a:srgbClr val="637D96"/>
                </a:solidFill>
                <a:latin typeface="Arial" panose="020B0604020202020204" pitchFamily="34" charset="0"/>
                <a:cs typeface="Arial" panose="020B0604020202020204" pitchFamily="34" charset="0"/>
              </a:rPr>
              <a:t>Top-down </a:t>
            </a:r>
            <a:r>
              <a:rPr lang="de-DE" sz="1400" dirty="0" err="1">
                <a:solidFill>
                  <a:srgbClr val="637D96"/>
                </a:solidFill>
                <a:latin typeface="Arial" panose="020B0604020202020204" pitchFamily="34" charset="0"/>
                <a:cs typeface="Arial" panose="020B0604020202020204" pitchFamily="34" charset="0"/>
              </a:rPr>
              <a:t>approach</a:t>
            </a:r>
            <a:r>
              <a:rPr lang="de-DE" sz="1400" dirty="0">
                <a:solidFill>
                  <a:srgbClr val="637D96"/>
                </a:solidFill>
                <a:latin typeface="Arial" panose="020B0604020202020204" pitchFamily="34" charset="0"/>
                <a:cs typeface="Arial" panose="020B0604020202020204" pitchFamily="34" charset="0"/>
              </a:rPr>
              <a:t> in 2D</a:t>
            </a:r>
          </a:p>
        </p:txBody>
      </p:sp>
      <p:sp>
        <p:nvSpPr>
          <p:cNvPr id="8" name="Abgerundetes Rechteck 9">
            <a:extLst>
              <a:ext uri="{FF2B5EF4-FFF2-40B4-BE49-F238E27FC236}">
                <a16:creationId xmlns:a16="http://schemas.microsoft.com/office/drawing/2014/main" id="{063F4203-B975-4600-FD5B-F65EFBCF1AF3}"/>
              </a:ext>
            </a:extLst>
          </p:cNvPr>
          <p:cNvSpPr/>
          <p:nvPr/>
        </p:nvSpPr>
        <p:spPr>
          <a:xfrm>
            <a:off x="6499498" y="1440000"/>
            <a:ext cx="4211814" cy="3347949"/>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177800" indent="-177800">
              <a:lnSpc>
                <a:spcPct val="150000"/>
              </a:lnSpc>
              <a:buClr>
                <a:schemeClr val="accent2"/>
              </a:buClr>
              <a:buFont typeface="Wingdings" panose="05000000000000000000" pitchFamily="2" charset="2"/>
              <a:buChar char="ð"/>
            </a:pPr>
            <a:r>
              <a:rPr lang="en-GB" sz="1200" dirty="0">
                <a:solidFill>
                  <a:srgbClr val="637D96"/>
                </a:solidFill>
                <a:latin typeface="Arial" panose="020B0604020202020204" pitchFamily="34" charset="0"/>
                <a:cs typeface="Arial" panose="020B0604020202020204" pitchFamily="34" charset="0"/>
              </a:rPr>
              <a:t>The description above essentially applies to the procedure in 2D as well.</a:t>
            </a:r>
          </a:p>
          <a:p>
            <a:pPr marL="285750" indent="-285750">
              <a:lnSpc>
                <a:spcPct val="150000"/>
              </a:lnSpc>
              <a:buClr>
                <a:schemeClr val="accent2"/>
              </a:buClr>
              <a:buFont typeface="Wingdings" panose="05000000000000000000" pitchFamily="2" charset="2"/>
              <a:buChar char="ð"/>
            </a:pPr>
            <a:endParaRPr lang="de-DE" sz="1100" dirty="0">
              <a:solidFill>
                <a:srgbClr val="637D96"/>
              </a:solidFill>
              <a:latin typeface="Arial" panose="020B0604020202020204" pitchFamily="34" charset="0"/>
              <a:cs typeface="Arial" panose="020B0604020202020204" pitchFamily="34" charset="0"/>
            </a:endParaRPr>
          </a:p>
          <a:p>
            <a:pPr marL="361950" indent="-180975">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The design on the drawing board began with the information that was already known.</a:t>
            </a:r>
          </a:p>
          <a:p>
            <a:pPr marL="361950" indent="-180975">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The work on the drawing board was purely top-down!</a:t>
            </a:r>
          </a:p>
          <a:p>
            <a:pPr marL="361950" indent="-180975">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The representation is independent of the tool</a:t>
            </a:r>
          </a:p>
          <a:p>
            <a:pPr marL="533400" lvl="0" indent="-171450">
              <a:lnSpc>
                <a:spcPct val="150000"/>
              </a:lnSpc>
              <a:buClr>
                <a:schemeClr val="accent2"/>
              </a:buClr>
              <a:buFont typeface="Wingdings" panose="05000000000000000000" pitchFamily="2" charset="2"/>
              <a:buChar char=""/>
              <a:defRPr/>
            </a:pPr>
            <a:r>
              <a:rPr lang="en-GB" sz="1000" dirty="0">
                <a:solidFill>
                  <a:srgbClr val="637D96"/>
                </a:solidFill>
                <a:latin typeface="Arial" panose="020B0604020202020204" pitchFamily="34" charset="0"/>
                <a:cs typeface="Arial" panose="020B0604020202020204" pitchFamily="34" charset="0"/>
              </a:rPr>
              <a:t>(Freehand sketch, drawing, 2D CAD drawing, 3D CAD sketch)</a:t>
            </a:r>
          </a:p>
          <a:p>
            <a:pPr marL="361950" lvl="0" indent="-180975">
              <a:lnSpc>
                <a:spcPct val="150000"/>
              </a:lnSpc>
              <a:buClr>
                <a:srgbClr val="ED7D31"/>
              </a:buClr>
              <a:buFont typeface="Wingdings" panose="05000000000000000000" pitchFamily="2" charset="2"/>
              <a:buChar char="§"/>
              <a:defRPr/>
            </a:pPr>
            <a:r>
              <a:rPr lang="en-GB" sz="1000" dirty="0">
                <a:solidFill>
                  <a:srgbClr val="637D96"/>
                </a:solidFill>
                <a:latin typeface="Arial" panose="020B0604020202020204" pitchFamily="34" charset="0"/>
                <a:cs typeface="Arial" panose="020B0604020202020204" pitchFamily="34" charset="0"/>
              </a:rPr>
              <a:t>For many tasks, the third dimension does not provide any new information: Example: Cylindrical assemblies.</a:t>
            </a:r>
          </a:p>
          <a:p>
            <a:pPr marL="180975" marR="0" lvl="0" algn="l" defTabSz="995507" rtl="0" eaLnBrk="1" fontAlgn="auto" latinLnBrk="0" hangingPunct="1">
              <a:lnSpc>
                <a:spcPct val="150000"/>
              </a:lnSpc>
              <a:spcBef>
                <a:spcPts val="0"/>
              </a:spcBef>
              <a:spcAft>
                <a:spcPts val="0"/>
              </a:spcAft>
              <a:buClr>
                <a:srgbClr val="ED7D31"/>
              </a:buClr>
              <a:buSzTx/>
              <a:tabLst/>
              <a:defRPr/>
            </a:pPr>
            <a:r>
              <a:rPr kumimoji="0" lang="de-DE" sz="1000" b="0" i="0" u="none" strike="noStrike" kern="1200" cap="none" spc="0" normalizeH="0" baseline="0" noProof="0" dirty="0">
                <a:ln>
                  <a:noFill/>
                </a:ln>
                <a:solidFill>
                  <a:srgbClr val="637D96"/>
                </a:solidFill>
                <a:effectLst/>
                <a:uLnTx/>
                <a:uFillTx/>
                <a:latin typeface="Arial" panose="020B0604020202020204" pitchFamily="34" charset="0"/>
                <a:ea typeface="+mn-ea"/>
                <a:cs typeface="Arial" panose="020B0604020202020204" pitchFamily="34" charset="0"/>
              </a:rPr>
              <a:t>.</a:t>
            </a:r>
          </a:p>
          <a:p>
            <a:pPr marL="361950" marR="0" lvl="0" indent="-180975" algn="l" defTabSz="995507" rtl="0" eaLnBrk="1" fontAlgn="auto" latinLnBrk="0" hangingPunct="1">
              <a:lnSpc>
                <a:spcPct val="150000"/>
              </a:lnSpc>
              <a:spcBef>
                <a:spcPts val="0"/>
              </a:spcBef>
              <a:spcAft>
                <a:spcPts val="0"/>
              </a:spcAft>
              <a:buClr>
                <a:srgbClr val="ED7D31"/>
              </a:buClr>
              <a:buSzTx/>
              <a:buFont typeface="Wingdings" panose="05000000000000000000" pitchFamily="2" charset="2"/>
              <a:buChar char="§"/>
              <a:tabLst/>
              <a:defRPr/>
            </a:pPr>
            <a:endParaRPr kumimoji="0" lang="de-DE" sz="1000" b="0" i="0" u="none" strike="noStrike" kern="1200" cap="none" spc="0" normalizeH="0" baseline="0" noProof="0" dirty="0">
              <a:ln>
                <a:noFill/>
              </a:ln>
              <a:solidFill>
                <a:srgbClr val="637D96"/>
              </a:solidFill>
              <a:effectLst/>
              <a:uLnTx/>
              <a:uFillTx/>
              <a:latin typeface="Arial" panose="020B0604020202020204" pitchFamily="34" charset="0"/>
              <a:ea typeface="+mn-ea"/>
              <a:cs typeface="Arial" panose="020B0604020202020204" pitchFamily="34" charset="0"/>
            </a:endParaRPr>
          </a:p>
          <a:p>
            <a:pPr marL="361950" lvl="0" indent="-180975">
              <a:lnSpc>
                <a:spcPct val="150000"/>
              </a:lnSpc>
              <a:buClr>
                <a:srgbClr val="ED7D31"/>
              </a:buClr>
              <a:buFont typeface="Wingdings" panose="05000000000000000000" pitchFamily="2" charset="2"/>
              <a:buChar char="§"/>
              <a:defRPr/>
            </a:pPr>
            <a:r>
              <a:rPr lang="en-GB" sz="1000" i="1" dirty="0">
                <a:solidFill>
                  <a:schemeClr val="accent2"/>
                </a:solidFill>
                <a:latin typeface="Arial" panose="020B0604020202020204" pitchFamily="34" charset="0"/>
                <a:ea typeface="Calibri" panose="020F0502020204030204" pitchFamily="34" charset="0"/>
                <a:cs typeface="Times New Roman" panose="02020603050405020304" pitchFamily="18" charset="0"/>
              </a:rPr>
              <a:t>The ability to display a design view in a 2D layout is key to the efficiency and quality of a 3D model </a:t>
            </a:r>
          </a:p>
          <a:p>
            <a:pPr marL="361950" lvl="0" indent="-180975">
              <a:lnSpc>
                <a:spcPct val="150000"/>
              </a:lnSpc>
              <a:buClr>
                <a:srgbClr val="ED7D31"/>
              </a:buClr>
              <a:buFont typeface="Wingdings" panose="05000000000000000000" pitchFamily="2" charset="2"/>
              <a:buChar char="§"/>
              <a:defRPr/>
            </a:pPr>
            <a:endParaRPr lang="en-GB" sz="1000" i="1" dirty="0">
              <a:solidFill>
                <a:schemeClr val="accent2"/>
              </a:solidFill>
              <a:latin typeface="Arial" panose="020B0604020202020204" pitchFamily="34" charset="0"/>
              <a:ea typeface="Calibri" panose="020F0502020204030204" pitchFamily="34" charset="0"/>
              <a:cs typeface="Times New Roman" panose="02020603050405020304" pitchFamily="18" charset="0"/>
            </a:endParaRPr>
          </a:p>
          <a:p>
            <a:pPr>
              <a:lnSpc>
                <a:spcPct val="150000"/>
              </a:lnSpc>
              <a:buClr>
                <a:schemeClr val="accent2"/>
              </a:buClr>
            </a:pPr>
            <a:endParaRPr lang="de-DE" sz="1100" dirty="0">
              <a:solidFill>
                <a:srgbClr val="637D96"/>
              </a:solidFill>
              <a:latin typeface="Arial" panose="020B0604020202020204" pitchFamily="34" charset="0"/>
              <a:cs typeface="Arial" panose="020B0604020202020204" pitchFamily="34" charset="0"/>
            </a:endParaRPr>
          </a:p>
        </p:txBody>
      </p:sp>
      <p:pic>
        <p:nvPicPr>
          <p:cNvPr id="3" name="Grafik 2">
            <a:extLst>
              <a:ext uri="{FF2B5EF4-FFF2-40B4-BE49-F238E27FC236}">
                <a16:creationId xmlns:a16="http://schemas.microsoft.com/office/drawing/2014/main" id="{95CDCCDB-C6A0-3369-69FC-96E3E3B954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4178" y="5075981"/>
            <a:ext cx="1580211" cy="1906504"/>
          </a:xfrm>
          <a:prstGeom prst="rect">
            <a:avLst/>
          </a:prstGeom>
        </p:spPr>
      </p:pic>
      <p:pic>
        <p:nvPicPr>
          <p:cNvPr id="4" name="Grafik 3">
            <a:extLst>
              <a:ext uri="{FF2B5EF4-FFF2-40B4-BE49-F238E27FC236}">
                <a16:creationId xmlns:a16="http://schemas.microsoft.com/office/drawing/2014/main" id="{3B84248D-D54C-5C8B-4EAF-A2E2306081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8000" y="2520000"/>
            <a:ext cx="3815148" cy="4140000"/>
          </a:xfrm>
          <a:prstGeom prst="rect">
            <a:avLst/>
          </a:prstGeom>
        </p:spPr>
      </p:pic>
    </p:spTree>
    <p:custDataLst>
      <p:tags r:id="rId1"/>
    </p:custDataLst>
    <p:extLst>
      <p:ext uri="{BB962C8B-B14F-4D97-AF65-F5344CB8AC3E}">
        <p14:creationId xmlns:p14="http://schemas.microsoft.com/office/powerpoint/2010/main" val="193253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a:extLst>
            <a:ext uri="{FF2B5EF4-FFF2-40B4-BE49-F238E27FC236}">
              <a16:creationId xmlns:a16="http://schemas.microsoft.com/office/drawing/2014/main" id="{7646359C-5290-19A9-E643-E9F793BBBC11}"/>
            </a:ext>
          </a:extLst>
        </p:cNvPr>
        <p:cNvGrpSpPr/>
        <p:nvPr/>
      </p:nvGrpSpPr>
      <p:grpSpPr>
        <a:xfrm>
          <a:off x="0" y="0"/>
          <a:ext cx="0" cy="0"/>
          <a:chOff x="0" y="0"/>
          <a:chExt cx="0" cy="0"/>
        </a:xfrm>
      </p:grpSpPr>
      <p:sp>
        <p:nvSpPr>
          <p:cNvPr id="38" name="Foliennummernplatzhalter 37">
            <a:extLst>
              <a:ext uri="{FF2B5EF4-FFF2-40B4-BE49-F238E27FC236}">
                <a16:creationId xmlns:a16="http://schemas.microsoft.com/office/drawing/2014/main" id="{7985A399-194A-B4F0-A2B9-757524EEDA94}"/>
              </a:ext>
            </a:extLst>
          </p:cNvPr>
          <p:cNvSpPr>
            <a:spLocks noGrp="1"/>
          </p:cNvSpPr>
          <p:nvPr>
            <p:ph type="sldNum" sz="quarter" idx="12"/>
          </p:nvPr>
        </p:nvSpPr>
        <p:spPr/>
        <p:txBody>
          <a:bodyPr/>
          <a:lstStyle/>
          <a:p>
            <a:fld id="{AEE5323D-B9DC-4232-9D2E-366F3F7EE02F}" type="slidenum">
              <a:rPr lang="de-DE" smtClean="0"/>
              <a:pPr/>
              <a:t>3</a:t>
            </a:fld>
            <a:endParaRPr lang="de-DE" dirty="0"/>
          </a:p>
        </p:txBody>
      </p:sp>
      <p:sp>
        <p:nvSpPr>
          <p:cNvPr id="6" name="Abgerundetes Rechteck 5">
            <a:extLst>
              <a:ext uri="{FF2B5EF4-FFF2-40B4-BE49-F238E27FC236}">
                <a16:creationId xmlns:a16="http://schemas.microsoft.com/office/drawing/2014/main" id="{E96BB57C-A1C3-0B00-3702-1CA24A9C30D4}"/>
              </a:ext>
            </a:extLst>
          </p:cNvPr>
          <p:cNvSpPr/>
          <p:nvPr/>
        </p:nvSpPr>
        <p:spPr>
          <a:xfrm>
            <a:off x="701390" y="1439999"/>
            <a:ext cx="5328000" cy="720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355600" indent="-355600">
              <a:buClr>
                <a:schemeClr val="accent2"/>
              </a:buClr>
              <a:buFont typeface="Wingdings 3" panose="05040102010807070707" pitchFamily="18" charset="2"/>
              <a:buChar char=""/>
            </a:pPr>
            <a:r>
              <a:rPr lang="en-GB" sz="1400" dirty="0">
                <a:solidFill>
                  <a:srgbClr val="637D96"/>
                </a:solidFill>
                <a:latin typeface="Arial" panose="020B0604020202020204" pitchFamily="34" charset="0"/>
                <a:cs typeface="Arial" panose="020B0604020202020204" pitchFamily="34" charset="0"/>
              </a:rPr>
              <a:t>Topic and objective of the presentation</a:t>
            </a:r>
          </a:p>
        </p:txBody>
      </p:sp>
      <p:sp>
        <p:nvSpPr>
          <p:cNvPr id="7" name="Abgerundetes Rechteck 9">
            <a:extLst>
              <a:ext uri="{FF2B5EF4-FFF2-40B4-BE49-F238E27FC236}">
                <a16:creationId xmlns:a16="http://schemas.microsoft.com/office/drawing/2014/main" id="{5B2CAACF-3D4F-E80E-4919-E93B804EF880}"/>
              </a:ext>
            </a:extLst>
          </p:cNvPr>
          <p:cNvSpPr/>
          <p:nvPr/>
        </p:nvSpPr>
        <p:spPr>
          <a:xfrm>
            <a:off x="6479999" y="1439999"/>
            <a:ext cx="4211813" cy="5220158"/>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180975" indent="-180975">
              <a:lnSpc>
                <a:spcPct val="150000"/>
              </a:lnSpc>
              <a:buClr>
                <a:schemeClr val="accent2"/>
              </a:buClr>
              <a:buFont typeface="Wingdings" panose="05000000000000000000" pitchFamily="2" charset="2"/>
              <a:buChar char="ð"/>
            </a:pPr>
            <a:r>
              <a:rPr lang="en-GB" sz="1200" dirty="0">
                <a:solidFill>
                  <a:srgbClr val="637D96"/>
                </a:solidFill>
                <a:latin typeface="Arial" panose="020B0604020202020204" pitchFamily="34" charset="0"/>
                <a:cs typeface="Arial" panose="020B0604020202020204" pitchFamily="34" charset="0"/>
              </a:rPr>
              <a:t>Methodological principles of modelling with AUTODESK INVENTOR</a:t>
            </a:r>
          </a:p>
          <a:p>
            <a:pPr marL="180975" indent="-180975">
              <a:lnSpc>
                <a:spcPct val="150000"/>
              </a:lnSpc>
              <a:buClr>
                <a:schemeClr val="accent2"/>
              </a:buClr>
              <a:buFont typeface="Wingdings" panose="05000000000000000000" pitchFamily="2" charset="2"/>
              <a:buChar char="ð"/>
            </a:pPr>
            <a:endParaRPr lang="de-DE" sz="1200" cap="small" dirty="0">
              <a:solidFill>
                <a:srgbClr val="637D96"/>
              </a:solidFill>
              <a:latin typeface="Arial" panose="020B0604020202020204" pitchFamily="34" charset="0"/>
              <a:cs typeface="Arial" panose="020B0604020202020204" pitchFamily="34" charset="0"/>
            </a:endParaRPr>
          </a:p>
          <a:p>
            <a:pPr marL="180975" indent="-180975">
              <a:lnSpc>
                <a:spcPct val="150000"/>
              </a:lnSpc>
              <a:buClr>
                <a:schemeClr val="accent2"/>
              </a:buClr>
              <a:buFont typeface="Wingdings" panose="05000000000000000000" pitchFamily="2" charset="2"/>
              <a:buChar char="ð"/>
            </a:pPr>
            <a:r>
              <a:rPr lang="en-GB" sz="1000" dirty="0">
                <a:solidFill>
                  <a:srgbClr val="637D96"/>
                </a:solidFill>
                <a:latin typeface="Arial" panose="020B0604020202020204" pitchFamily="34" charset="0"/>
                <a:cs typeface="Arial" panose="020B0604020202020204" pitchFamily="34" charset="0"/>
              </a:rPr>
              <a:t>How can we ensure consistent, high-quality models? (Characteristics: Reliable, Efficient, Reusable, User-friendly)</a:t>
            </a:r>
          </a:p>
          <a:p>
            <a:pPr marL="180975" indent="-180975">
              <a:lnSpc>
                <a:spcPct val="150000"/>
              </a:lnSpc>
              <a:buClr>
                <a:schemeClr val="accent2"/>
              </a:buClr>
              <a:buFont typeface="Wingdings" panose="05000000000000000000" pitchFamily="2" charset="2"/>
              <a:buChar char="ð"/>
            </a:pPr>
            <a:endParaRPr lang="de-DE" sz="1000" dirty="0">
              <a:solidFill>
                <a:srgbClr val="637D96"/>
              </a:solidFill>
              <a:latin typeface="Arial" panose="020B0604020202020204" pitchFamily="34" charset="0"/>
              <a:cs typeface="Arial" panose="020B0604020202020204" pitchFamily="34" charset="0"/>
            </a:endParaRPr>
          </a:p>
          <a:p>
            <a:pPr marL="180975" indent="-180975">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Given Inventor’s long-standing presence in the market, the question arises as to what new insights can still be gained today.</a:t>
            </a:r>
          </a:p>
          <a:p>
            <a:pPr marL="180975" indent="-180975">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The range of features in Autodesk Inventor, combined with the individual working styles of designers, results in model histories that vary in structure.</a:t>
            </a:r>
          </a:p>
          <a:p>
            <a:pPr marL="180975" indent="-180975">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The starting point of this study is the assumption that general principles and rules can nevertheless be derived.</a:t>
            </a:r>
          </a:p>
          <a:p>
            <a:pPr marL="180975" indent="-180975">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These principles are justified in this analysis.</a:t>
            </a:r>
          </a:p>
          <a:p>
            <a:pPr marL="180975" indent="-180975">
              <a:lnSpc>
                <a:spcPct val="150000"/>
              </a:lnSpc>
              <a:buClr>
                <a:schemeClr val="accent2"/>
              </a:buClr>
              <a:buFont typeface="Wingdings" panose="05000000000000000000" pitchFamily="2" charset="2"/>
              <a:buChar char="§"/>
            </a:pPr>
            <a:endParaRPr lang="de-DE" sz="1000" dirty="0">
              <a:solidFill>
                <a:srgbClr val="637D96"/>
              </a:solidFill>
              <a:latin typeface="Arial" panose="020B0604020202020204" pitchFamily="34" charset="0"/>
              <a:cs typeface="Times New Roman" panose="02020603050405020304" pitchFamily="18" charset="0"/>
            </a:endParaRPr>
          </a:p>
          <a:p>
            <a:pPr marL="180975" indent="-180975">
              <a:lnSpc>
                <a:spcPct val="150000"/>
              </a:lnSpc>
              <a:buClr>
                <a:schemeClr val="accent2"/>
              </a:buClr>
              <a:buFont typeface="Wingdings" panose="05000000000000000000" pitchFamily="2" charset="2"/>
              <a:buChar char="§"/>
            </a:pPr>
            <a:endParaRPr lang="de-DE" sz="1000" dirty="0">
              <a:solidFill>
                <a:srgbClr val="637D96"/>
              </a:solidFill>
              <a:latin typeface="Arial" panose="020B0604020202020204" pitchFamily="34" charset="0"/>
              <a:cs typeface="Arial" panose="020B0604020202020204" pitchFamily="34" charset="0"/>
            </a:endParaRPr>
          </a:p>
          <a:p>
            <a:pPr marL="180975" indent="-180975">
              <a:lnSpc>
                <a:spcPct val="150000"/>
              </a:lnSpc>
              <a:buClr>
                <a:schemeClr val="accent2"/>
              </a:buClr>
              <a:buFont typeface="Wingdings" panose="05000000000000000000" pitchFamily="2" charset="2"/>
              <a:buChar char="§"/>
            </a:pPr>
            <a:r>
              <a:rPr lang="en-GB" sz="1000" i="1" dirty="0">
                <a:solidFill>
                  <a:srgbClr val="637D96"/>
                </a:solidFill>
                <a:latin typeface="Arial" panose="020B0604020202020204" pitchFamily="34" charset="0"/>
                <a:cs typeface="Arial" panose="020B0604020202020204" pitchFamily="34" charset="0"/>
              </a:rPr>
              <a:t>Perhaps similar to </a:t>
            </a:r>
            <a:r>
              <a:rPr lang="en-GB" sz="1000" i="1" dirty="0" err="1">
                <a:solidFill>
                  <a:srgbClr val="637D96"/>
                </a:solidFill>
                <a:latin typeface="Arial" panose="020B0604020202020204" pitchFamily="34" charset="0"/>
                <a:cs typeface="Arial" panose="020B0604020202020204" pitchFamily="34" charset="0"/>
              </a:rPr>
              <a:t>Urs</a:t>
            </a:r>
            <a:r>
              <a:rPr lang="en-GB" sz="1000" i="1" dirty="0">
                <a:solidFill>
                  <a:srgbClr val="637D96"/>
                </a:solidFill>
                <a:latin typeface="Arial" panose="020B0604020202020204" pitchFamily="34" charset="0"/>
                <a:cs typeface="Arial" panose="020B0604020202020204" pitchFamily="34" charset="0"/>
              </a:rPr>
              <a:t> Werhli, who brings order to the chaos of a bowl of noodle soup…</a:t>
            </a:r>
          </a:p>
          <a:p>
            <a:pPr>
              <a:lnSpc>
                <a:spcPct val="150000"/>
              </a:lnSpc>
              <a:buClr>
                <a:schemeClr val="accent2"/>
              </a:buClr>
            </a:pPr>
            <a:endParaRPr lang="de-DE" sz="1100" dirty="0">
              <a:solidFill>
                <a:srgbClr val="637D96"/>
              </a:solidFill>
              <a:latin typeface="Arial" panose="020B0604020202020204" pitchFamily="34" charset="0"/>
              <a:cs typeface="Arial" panose="020B0604020202020204" pitchFamily="34" charset="0"/>
            </a:endParaRPr>
          </a:p>
        </p:txBody>
      </p:sp>
      <p:pic>
        <p:nvPicPr>
          <p:cNvPr id="11" name="Snagit_SNGOUT2062">
            <a:extLst>
              <a:ext uri="{FF2B5EF4-FFF2-40B4-BE49-F238E27FC236}">
                <a16:creationId xmlns:a16="http://schemas.microsoft.com/office/drawing/2014/main" id="{DBBC3A78-B717-F7DE-7973-FB3B20B06A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160000" y="3780000"/>
            <a:ext cx="2259110" cy="2880000"/>
          </a:xfrm>
          <a:prstGeom prst="rect">
            <a:avLst/>
          </a:prstGeom>
        </p:spPr>
      </p:pic>
      <p:pic>
        <p:nvPicPr>
          <p:cNvPr id="12" name="Snagit_SNGOUT2069">
            <a:extLst>
              <a:ext uri="{FF2B5EF4-FFF2-40B4-BE49-F238E27FC236}">
                <a16:creationId xmlns:a16="http://schemas.microsoft.com/office/drawing/2014/main" id="{00069552-473C-A522-79C1-6FF98C749F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160000" y="3771899"/>
            <a:ext cx="2242909" cy="2880000"/>
          </a:xfrm>
          <a:prstGeom prst="rect">
            <a:avLst/>
          </a:prstGeom>
        </p:spPr>
      </p:pic>
      <p:sp>
        <p:nvSpPr>
          <p:cNvPr id="16" name="Textfeld 15">
            <a:extLst>
              <a:ext uri="{FF2B5EF4-FFF2-40B4-BE49-F238E27FC236}">
                <a16:creationId xmlns:a16="http://schemas.microsoft.com/office/drawing/2014/main" id="{F39C0F63-1173-D2B5-ACC4-CB20EB6A26A0}"/>
              </a:ext>
            </a:extLst>
          </p:cNvPr>
          <p:cNvSpPr txBox="1"/>
          <p:nvPr/>
        </p:nvSpPr>
        <p:spPr>
          <a:xfrm>
            <a:off x="1300274" y="6520947"/>
            <a:ext cx="3962360" cy="294632"/>
          </a:xfrm>
          <a:prstGeom prst="rect">
            <a:avLst/>
          </a:prstGeom>
          <a:noFill/>
        </p:spPr>
        <p:txBody>
          <a:bodyPr wrap="square" rtlCol="0">
            <a:spAutoFit/>
          </a:bodyPr>
          <a:lstStyle/>
          <a:p>
            <a:pPr algn="ctr">
              <a:lnSpc>
                <a:spcPct val="150000"/>
              </a:lnSpc>
            </a:pPr>
            <a:r>
              <a:rPr lang="de-DE" sz="1000" dirty="0">
                <a:solidFill>
                  <a:srgbClr val="637D96"/>
                </a:solidFill>
                <a:latin typeface="Arial" panose="020B0604020202020204" pitchFamily="34" charset="0"/>
                <a:cs typeface="Arial" panose="020B0604020202020204" pitchFamily="34" charset="0"/>
              </a:rPr>
              <a:t>Source: Ursus Werhli, Die Kunst, Aufzuräumen, Kein &amp; Aber, 2024</a:t>
            </a:r>
            <a:endParaRPr lang="en-GB" sz="1000" dirty="0">
              <a:solidFill>
                <a:srgbClr val="637D96"/>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4979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Foliennummernplatzhalter 37"/>
          <p:cNvSpPr>
            <a:spLocks noGrp="1"/>
          </p:cNvSpPr>
          <p:nvPr>
            <p:ph type="sldNum" sz="quarter" idx="12"/>
          </p:nvPr>
        </p:nvSpPr>
        <p:spPr/>
        <p:txBody>
          <a:bodyPr/>
          <a:lstStyle/>
          <a:p>
            <a:fld id="{AEE5323D-B9DC-4232-9D2E-366F3F7EE02F}" type="slidenum">
              <a:rPr lang="de-DE" smtClean="0"/>
              <a:pPr/>
              <a:t>30</a:t>
            </a:fld>
            <a:endParaRPr lang="de-DE"/>
          </a:p>
        </p:txBody>
      </p:sp>
      <p:sp>
        <p:nvSpPr>
          <p:cNvPr id="7" name="Rechteck 6">
            <a:extLst>
              <a:ext uri="{FF2B5EF4-FFF2-40B4-BE49-F238E27FC236}">
                <a16:creationId xmlns:a16="http://schemas.microsoft.com/office/drawing/2014/main" id="{E4AD7343-C937-E404-D76E-A07215B6DBD7}"/>
              </a:ext>
            </a:extLst>
          </p:cNvPr>
          <p:cNvSpPr/>
          <p:nvPr/>
        </p:nvSpPr>
        <p:spPr>
          <a:xfrm>
            <a:off x="6479999" y="1440000"/>
            <a:ext cx="4212000" cy="2085310"/>
          </a:xfrm>
          <a:prstGeom prst="rect">
            <a:avLst/>
          </a:prstGeom>
        </p:spPr>
        <p:txBody>
          <a:bodyPr wrap="square" tIns="36000">
            <a:spAutoFit/>
          </a:bodyPr>
          <a:lstStyle/>
          <a:p>
            <a:pPr marL="179388" indent="-179388">
              <a:lnSpc>
                <a:spcPct val="150000"/>
              </a:lnSpc>
              <a:spcAft>
                <a:spcPts val="0"/>
              </a:spcAft>
              <a:buClr>
                <a:schemeClr val="accent2"/>
              </a:buClr>
              <a:buFont typeface="Wingdings" panose="05000000000000000000" pitchFamily="2" charset="2"/>
              <a:buChar char="ð"/>
            </a:pPr>
            <a:r>
              <a:rPr lang="en-GB" sz="1200" dirty="0">
                <a:solidFill>
                  <a:srgbClr val="637D96"/>
                </a:solidFill>
                <a:latin typeface="Arial" panose="020B0604020202020204" pitchFamily="34" charset="0"/>
                <a:cs typeface="Arial" panose="020B0604020202020204" pitchFamily="34" charset="0"/>
              </a:rPr>
              <a:t>In accordance with the top-down approach, the first components of a design are active components (directly involved in handling operations).</a:t>
            </a:r>
          </a:p>
          <a:p>
            <a:pPr marL="179388" indent="-179388">
              <a:lnSpc>
                <a:spcPct val="150000"/>
              </a:lnSpc>
              <a:spcAft>
                <a:spcPts val="0"/>
              </a:spcAft>
              <a:buClr>
                <a:schemeClr val="accent2"/>
              </a:buClr>
              <a:buFont typeface="Wingdings" panose="05000000000000000000" pitchFamily="2" charset="2"/>
              <a:buChar char="ð"/>
            </a:pPr>
            <a:endParaRPr lang="de-DE" sz="1200" dirty="0">
              <a:solidFill>
                <a:srgbClr val="637D96"/>
              </a:solidFill>
              <a:latin typeface="Arial" panose="020B0604020202020204" pitchFamily="34" charset="0"/>
              <a:cs typeface="Arial" panose="020B0604020202020204" pitchFamily="34" charset="0"/>
            </a:endParaRPr>
          </a:p>
          <a:p>
            <a:pPr marL="179388" indent="-179388">
              <a:lnSpc>
                <a:spcPct val="150000"/>
              </a:lnSpc>
              <a:spcAft>
                <a:spcPts val="0"/>
              </a:spcAft>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If they have consistent origin references, they can be placed automatically.</a:t>
            </a:r>
          </a:p>
          <a:p>
            <a:pPr marL="179388" indent="-179388">
              <a:lnSpc>
                <a:spcPct val="150000"/>
              </a:lnSpc>
              <a:spcAft>
                <a:spcPts val="0"/>
              </a:spcAft>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This allows motion sequences to be defined, tested, and presented as early as the design phase.</a:t>
            </a:r>
          </a:p>
        </p:txBody>
      </p:sp>
      <p:pic>
        <p:nvPicPr>
          <p:cNvPr id="4" name="Snagit_SNGOUT2124">
            <a:extLst>
              <a:ext uri="{FF2B5EF4-FFF2-40B4-BE49-F238E27FC236}">
                <a16:creationId xmlns:a16="http://schemas.microsoft.com/office/drawing/2014/main" id="{38C4DF34-6424-63C4-8EF7-B167816850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000" y="4500000"/>
            <a:ext cx="1440000" cy="1208571"/>
          </a:xfrm>
          <a:prstGeom prst="rect">
            <a:avLst/>
          </a:prstGeom>
        </p:spPr>
      </p:pic>
      <p:pic>
        <p:nvPicPr>
          <p:cNvPr id="9" name="Snagit_SNGOUT2106">
            <a:extLst>
              <a:ext uri="{FF2B5EF4-FFF2-40B4-BE49-F238E27FC236}">
                <a16:creationId xmlns:a16="http://schemas.microsoft.com/office/drawing/2014/main" id="{C461B90C-EE0C-CC0F-6DFF-C2E66B5E9D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4000" y="3240000"/>
            <a:ext cx="2106446" cy="2880000"/>
          </a:xfrm>
          <a:prstGeom prst="rect">
            <a:avLst/>
          </a:prstGeom>
        </p:spPr>
      </p:pic>
      <p:pic>
        <p:nvPicPr>
          <p:cNvPr id="11" name="Snagit_SNGOUT2118">
            <a:extLst>
              <a:ext uri="{FF2B5EF4-FFF2-40B4-BE49-F238E27FC236}">
                <a16:creationId xmlns:a16="http://schemas.microsoft.com/office/drawing/2014/main" id="{C904A01D-7E88-D9CB-E06F-DB9F7BB5E3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0000" y="4500000"/>
            <a:ext cx="1440000" cy="1208571"/>
          </a:xfrm>
          <a:prstGeom prst="rect">
            <a:avLst/>
          </a:prstGeom>
        </p:spPr>
      </p:pic>
      <p:pic>
        <p:nvPicPr>
          <p:cNvPr id="13" name="Snagit_SNGOUT2098">
            <a:extLst>
              <a:ext uri="{FF2B5EF4-FFF2-40B4-BE49-F238E27FC236}">
                <a16:creationId xmlns:a16="http://schemas.microsoft.com/office/drawing/2014/main" id="{C645F70A-F4E6-E64E-3660-0FD8A7F857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4000" y="3240000"/>
            <a:ext cx="2106445" cy="2880000"/>
          </a:xfrm>
          <a:prstGeom prst="rect">
            <a:avLst/>
          </a:prstGeom>
        </p:spPr>
      </p:pic>
      <p:sp>
        <p:nvSpPr>
          <p:cNvPr id="2" name="Abgerundetes Rechteck 5">
            <a:extLst>
              <a:ext uri="{FF2B5EF4-FFF2-40B4-BE49-F238E27FC236}">
                <a16:creationId xmlns:a16="http://schemas.microsoft.com/office/drawing/2014/main" id="{20353FB4-BF8A-DE12-88E1-B8E4A3067407}"/>
              </a:ext>
            </a:extLst>
          </p:cNvPr>
          <p:cNvSpPr/>
          <p:nvPr/>
        </p:nvSpPr>
        <p:spPr>
          <a:xfrm>
            <a:off x="720000" y="1440000"/>
            <a:ext cx="5345986" cy="432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355600" indent="-355600">
              <a:lnSpc>
                <a:spcPct val="150000"/>
              </a:lnSpc>
              <a:buClr>
                <a:schemeClr val="accent2"/>
              </a:buClr>
              <a:buFont typeface="Wingdings 3" panose="05040102010807070707" pitchFamily="18" charset="2"/>
              <a:buChar char=""/>
            </a:pPr>
            <a:r>
              <a:rPr lang="en-US" sz="1400" noProof="0" dirty="0">
                <a:solidFill>
                  <a:srgbClr val="637D96"/>
                </a:solidFill>
                <a:latin typeface="Arial" panose="020B0604020202020204" pitchFamily="34" charset="0"/>
                <a:cs typeface="Arial" panose="020B0604020202020204" pitchFamily="34" charset="0"/>
              </a:rPr>
              <a:t>Top-down approach: Motion position</a:t>
            </a:r>
          </a:p>
        </p:txBody>
      </p:sp>
    </p:spTree>
    <p:custDataLst>
      <p:tags r:id="rId1"/>
    </p:custDataLst>
    <p:extLst>
      <p:ext uri="{BB962C8B-B14F-4D97-AF65-F5344CB8AC3E}">
        <p14:creationId xmlns:p14="http://schemas.microsoft.com/office/powerpoint/2010/main" val="194708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B18BB4-1303-7FAE-33D8-A46DB8A183E9}"/>
            </a:ext>
          </a:extLst>
        </p:cNvPr>
        <p:cNvGrpSpPr/>
        <p:nvPr/>
      </p:nvGrpSpPr>
      <p:grpSpPr>
        <a:xfrm>
          <a:off x="0" y="0"/>
          <a:ext cx="0" cy="0"/>
          <a:chOff x="0" y="0"/>
          <a:chExt cx="0" cy="0"/>
        </a:xfrm>
      </p:grpSpPr>
      <p:sp>
        <p:nvSpPr>
          <p:cNvPr id="38" name="Foliennummernplatzhalter 37">
            <a:extLst>
              <a:ext uri="{FF2B5EF4-FFF2-40B4-BE49-F238E27FC236}">
                <a16:creationId xmlns:a16="http://schemas.microsoft.com/office/drawing/2014/main" id="{CC5E2685-FD83-209D-1789-89CE10F4956A}"/>
              </a:ext>
            </a:extLst>
          </p:cNvPr>
          <p:cNvSpPr>
            <a:spLocks noGrp="1"/>
          </p:cNvSpPr>
          <p:nvPr>
            <p:ph type="sldNum" sz="quarter" idx="12"/>
          </p:nvPr>
        </p:nvSpPr>
        <p:spPr/>
        <p:txBody>
          <a:bodyPr/>
          <a:lstStyle/>
          <a:p>
            <a:fld id="{AEE5323D-B9DC-4232-9D2E-366F3F7EE02F}" type="slidenum">
              <a:rPr lang="de-DE" smtClean="0"/>
              <a:pPr/>
              <a:t>31</a:t>
            </a:fld>
            <a:endParaRPr lang="de-DE"/>
          </a:p>
        </p:txBody>
      </p:sp>
      <p:sp>
        <p:nvSpPr>
          <p:cNvPr id="2" name="Abgerundetes Rechteck 5">
            <a:extLst>
              <a:ext uri="{FF2B5EF4-FFF2-40B4-BE49-F238E27FC236}">
                <a16:creationId xmlns:a16="http://schemas.microsoft.com/office/drawing/2014/main" id="{EEB5E14F-8EF0-1E24-9C42-A058F723793F}"/>
              </a:ext>
            </a:extLst>
          </p:cNvPr>
          <p:cNvSpPr/>
          <p:nvPr/>
        </p:nvSpPr>
        <p:spPr>
          <a:xfrm>
            <a:off x="720000" y="1440000"/>
            <a:ext cx="5345986" cy="432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355600" indent="-355600">
              <a:lnSpc>
                <a:spcPct val="150000"/>
              </a:lnSpc>
              <a:buClr>
                <a:schemeClr val="accent2"/>
              </a:buClr>
              <a:buFont typeface="Wingdings 3" panose="05040102010807070707" pitchFamily="18" charset="2"/>
              <a:buChar char=""/>
            </a:pPr>
            <a:r>
              <a:rPr lang="en-US" sz="1400" noProof="0" dirty="0">
                <a:solidFill>
                  <a:srgbClr val="637D96"/>
                </a:solidFill>
                <a:latin typeface="Arial" panose="020B0604020202020204" pitchFamily="34" charset="0"/>
                <a:cs typeface="Arial" panose="020B0604020202020204" pitchFamily="34" charset="0"/>
              </a:rPr>
              <a:t>Concepts</a:t>
            </a:r>
            <a:endParaRPr lang="en-US" sz="1200" noProof="0" dirty="0">
              <a:solidFill>
                <a:srgbClr val="637D96"/>
              </a:solidFill>
              <a:latin typeface="Arial" panose="020B0604020202020204" pitchFamily="34" charset="0"/>
              <a:cs typeface="Arial" panose="020B0604020202020204" pitchFamily="34" charset="0"/>
            </a:endParaRPr>
          </a:p>
        </p:txBody>
      </p:sp>
      <p:pic>
        <p:nvPicPr>
          <p:cNvPr id="3" name="Snagit_SNGOUT2088">
            <a:extLst>
              <a:ext uri="{FF2B5EF4-FFF2-40B4-BE49-F238E27FC236}">
                <a16:creationId xmlns:a16="http://schemas.microsoft.com/office/drawing/2014/main" id="{41063139-7B3C-25D1-3CAA-30A540A702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00" y="2880000"/>
            <a:ext cx="4320000" cy="2773050"/>
          </a:xfrm>
          <a:prstGeom prst="rect">
            <a:avLst/>
          </a:prstGeom>
        </p:spPr>
      </p:pic>
      <p:pic>
        <p:nvPicPr>
          <p:cNvPr id="4" name="Snagit_SNGOUT2086">
            <a:extLst>
              <a:ext uri="{FF2B5EF4-FFF2-40B4-BE49-F238E27FC236}">
                <a16:creationId xmlns:a16="http://schemas.microsoft.com/office/drawing/2014/main" id="{40B56E41-F525-1E4F-3FF9-033FA682C2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000" y="2880000"/>
            <a:ext cx="4320000" cy="2773050"/>
          </a:xfrm>
          <a:prstGeom prst="rect">
            <a:avLst/>
          </a:prstGeom>
        </p:spPr>
      </p:pic>
      <p:pic>
        <p:nvPicPr>
          <p:cNvPr id="5" name="Snagit_SNGOUT2106">
            <a:extLst>
              <a:ext uri="{FF2B5EF4-FFF2-40B4-BE49-F238E27FC236}">
                <a16:creationId xmlns:a16="http://schemas.microsoft.com/office/drawing/2014/main" id="{1ED392B4-EEC5-190B-E64E-D96DEF4E74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000" y="2880000"/>
            <a:ext cx="4320000" cy="2773050"/>
          </a:xfrm>
          <a:prstGeom prst="rect">
            <a:avLst/>
          </a:prstGeom>
        </p:spPr>
      </p:pic>
      <p:pic>
        <p:nvPicPr>
          <p:cNvPr id="6" name="Snagit_SNGOUT2132">
            <a:extLst>
              <a:ext uri="{FF2B5EF4-FFF2-40B4-BE49-F238E27FC236}">
                <a16:creationId xmlns:a16="http://schemas.microsoft.com/office/drawing/2014/main" id="{ADE4D693-3C4C-E8C3-2D30-12A087C152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000" y="2880000"/>
            <a:ext cx="4320000" cy="2773050"/>
          </a:xfrm>
          <a:prstGeom prst="rect">
            <a:avLst/>
          </a:prstGeom>
        </p:spPr>
      </p:pic>
      <p:pic>
        <p:nvPicPr>
          <p:cNvPr id="8" name="Snagit_SNGOUT2098">
            <a:extLst>
              <a:ext uri="{FF2B5EF4-FFF2-40B4-BE49-F238E27FC236}">
                <a16:creationId xmlns:a16="http://schemas.microsoft.com/office/drawing/2014/main" id="{5C13E6B8-9C94-4583-1571-4FA7BB5C24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0000" y="2880000"/>
            <a:ext cx="4320000" cy="2773050"/>
          </a:xfrm>
          <a:prstGeom prst="rect">
            <a:avLst/>
          </a:prstGeom>
        </p:spPr>
      </p:pic>
      <p:pic>
        <p:nvPicPr>
          <p:cNvPr id="9" name="Snagit_SNGOUT2124">
            <a:extLst>
              <a:ext uri="{FF2B5EF4-FFF2-40B4-BE49-F238E27FC236}">
                <a16:creationId xmlns:a16="http://schemas.microsoft.com/office/drawing/2014/main" id="{1CF6046F-2726-149B-4AD4-3492F8ED7E1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0000" y="2880000"/>
            <a:ext cx="4320000" cy="2773050"/>
          </a:xfrm>
          <a:prstGeom prst="rect">
            <a:avLst/>
          </a:prstGeom>
        </p:spPr>
      </p:pic>
      <p:pic>
        <p:nvPicPr>
          <p:cNvPr id="10" name="Snagit_SNGOUT2094">
            <a:extLst>
              <a:ext uri="{FF2B5EF4-FFF2-40B4-BE49-F238E27FC236}">
                <a16:creationId xmlns:a16="http://schemas.microsoft.com/office/drawing/2014/main" id="{9E1568A4-9802-211D-6491-0C14A775E38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0000" y="2880000"/>
            <a:ext cx="4320000" cy="2773050"/>
          </a:xfrm>
          <a:prstGeom prst="rect">
            <a:avLst/>
          </a:prstGeom>
        </p:spPr>
      </p:pic>
      <p:sp>
        <p:nvSpPr>
          <p:cNvPr id="17" name="Foliennummernplatzhalter 37">
            <a:extLst>
              <a:ext uri="{FF2B5EF4-FFF2-40B4-BE49-F238E27FC236}">
                <a16:creationId xmlns:a16="http://schemas.microsoft.com/office/drawing/2014/main" id="{A55B14D6-6FB1-ED47-8456-3A1E17231A0C}"/>
              </a:ext>
            </a:extLst>
          </p:cNvPr>
          <p:cNvSpPr txBox="1">
            <a:spLocks/>
          </p:cNvSpPr>
          <p:nvPr/>
        </p:nvSpPr>
        <p:spPr>
          <a:xfrm>
            <a:off x="0" y="7200000"/>
            <a:ext cx="720000" cy="252000"/>
          </a:xfrm>
          <a:prstGeom prst="rect">
            <a:avLst/>
          </a:prstGeom>
        </p:spPr>
        <p:txBody>
          <a:bodyPr vert="horz" lIns="91440" tIns="45720" rIns="91440" bIns="45720" rtlCol="0" anchor="ctr"/>
          <a:lstStyle>
            <a:defPPr>
              <a:defRPr lang="de-DE"/>
            </a:defPPr>
            <a:lvl1pPr marL="0" algn="ctr" defTabSz="995507" rtl="0" eaLnBrk="1" latinLnBrk="0" hangingPunct="1">
              <a:defRPr sz="1200" kern="1200">
                <a:solidFill>
                  <a:schemeClr val="bg2">
                    <a:lumMod val="50000"/>
                  </a:schemeClr>
                </a:solidFill>
                <a:latin typeface="Arial" panose="020B0604020202020204" pitchFamily="34" charset="0"/>
                <a:ea typeface="+mn-ea"/>
                <a:cs typeface="Arial" panose="020B0604020202020204" pitchFamily="34" charset="0"/>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a:lstStyle>
          <a:p>
            <a:fld id="{AEE5323D-B9DC-4232-9D2E-366F3F7EE02F}" type="slidenum">
              <a:rPr lang="de-DE" smtClean="0"/>
              <a:pPr/>
              <a:t>31</a:t>
            </a:fld>
            <a:endParaRPr lang="de-DE"/>
          </a:p>
        </p:txBody>
      </p:sp>
      <p:pic>
        <p:nvPicPr>
          <p:cNvPr id="18" name="Snagit_SNGOUT2161">
            <a:extLst>
              <a:ext uri="{FF2B5EF4-FFF2-40B4-BE49-F238E27FC236}">
                <a16:creationId xmlns:a16="http://schemas.microsoft.com/office/drawing/2014/main" id="{BC89EC73-8F24-9F5D-8AF7-2B6B643C3FF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20000" y="4320000"/>
            <a:ext cx="4320000" cy="2773050"/>
          </a:xfrm>
          <a:prstGeom prst="rect">
            <a:avLst/>
          </a:prstGeom>
        </p:spPr>
      </p:pic>
      <p:pic>
        <p:nvPicPr>
          <p:cNvPr id="19" name="Snagit_SNGOUT2130">
            <a:extLst>
              <a:ext uri="{FF2B5EF4-FFF2-40B4-BE49-F238E27FC236}">
                <a16:creationId xmlns:a16="http://schemas.microsoft.com/office/drawing/2014/main" id="{BEF0C8FF-82FE-A27B-9F67-146B5AD563D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20000" y="4320000"/>
            <a:ext cx="4320000" cy="2773050"/>
          </a:xfrm>
          <a:prstGeom prst="rect">
            <a:avLst/>
          </a:prstGeom>
        </p:spPr>
      </p:pic>
      <p:pic>
        <p:nvPicPr>
          <p:cNvPr id="20" name="Snagit_SNGOUT2150">
            <a:extLst>
              <a:ext uri="{FF2B5EF4-FFF2-40B4-BE49-F238E27FC236}">
                <a16:creationId xmlns:a16="http://schemas.microsoft.com/office/drawing/2014/main" id="{0BEDE577-2CED-3F4A-DE36-229277A58C4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000" y="4320000"/>
            <a:ext cx="4320000" cy="2773050"/>
          </a:xfrm>
          <a:prstGeom prst="rect">
            <a:avLst/>
          </a:prstGeom>
        </p:spPr>
      </p:pic>
      <p:pic>
        <p:nvPicPr>
          <p:cNvPr id="21" name="Snagit_SNGOUT2132">
            <a:extLst>
              <a:ext uri="{FF2B5EF4-FFF2-40B4-BE49-F238E27FC236}">
                <a16:creationId xmlns:a16="http://schemas.microsoft.com/office/drawing/2014/main" id="{995BA2B2-BA15-07E3-CA41-C1980EB299B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20000" y="4320000"/>
            <a:ext cx="4320000" cy="2773050"/>
          </a:xfrm>
          <a:prstGeom prst="rect">
            <a:avLst/>
          </a:prstGeom>
        </p:spPr>
      </p:pic>
      <p:pic>
        <p:nvPicPr>
          <p:cNvPr id="22" name="Snagit_SNGOUT2150">
            <a:extLst>
              <a:ext uri="{FF2B5EF4-FFF2-40B4-BE49-F238E27FC236}">
                <a16:creationId xmlns:a16="http://schemas.microsoft.com/office/drawing/2014/main" id="{63EC1D3A-DE4C-EECC-DC3B-A314708ECDF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20000" y="4320000"/>
            <a:ext cx="4320000" cy="2773050"/>
          </a:xfrm>
          <a:prstGeom prst="rect">
            <a:avLst/>
          </a:prstGeom>
        </p:spPr>
      </p:pic>
      <p:sp>
        <p:nvSpPr>
          <p:cNvPr id="7" name="Rechteck 6">
            <a:extLst>
              <a:ext uri="{FF2B5EF4-FFF2-40B4-BE49-F238E27FC236}">
                <a16:creationId xmlns:a16="http://schemas.microsoft.com/office/drawing/2014/main" id="{9E965174-4934-3574-899C-1058CEA2A884}"/>
              </a:ext>
            </a:extLst>
          </p:cNvPr>
          <p:cNvSpPr/>
          <p:nvPr/>
        </p:nvSpPr>
        <p:spPr>
          <a:xfrm>
            <a:off x="6479999" y="1439999"/>
            <a:ext cx="4212000" cy="3383954"/>
          </a:xfrm>
          <a:prstGeom prst="rect">
            <a:avLst/>
          </a:prstGeom>
        </p:spPr>
        <p:txBody>
          <a:bodyPr wrap="square" tIns="36000">
            <a:noAutofit/>
          </a:bodyPr>
          <a:lstStyle/>
          <a:p>
            <a:pPr marL="179388" indent="-179388">
              <a:lnSpc>
                <a:spcPct val="150000"/>
              </a:lnSpc>
              <a:spcAft>
                <a:spcPts val="0"/>
              </a:spcAft>
              <a:buClr>
                <a:schemeClr val="accent2"/>
              </a:buClr>
              <a:buFont typeface="Wingdings" panose="05000000000000000000" pitchFamily="2" charset="2"/>
              <a:buChar char="ð"/>
            </a:pPr>
            <a:r>
              <a:rPr lang="de-DE" sz="1200" dirty="0">
                <a:solidFill>
                  <a:srgbClr val="637D96"/>
                </a:solidFill>
                <a:latin typeface="Arial" panose="020B0604020202020204" pitchFamily="34" charset="0"/>
                <a:cs typeface="Arial" panose="020B0604020202020204" pitchFamily="34" charset="0"/>
              </a:rPr>
              <a:t>Concept </a:t>
            </a:r>
            <a:r>
              <a:rPr lang="de-DE" sz="1200" dirty="0" err="1">
                <a:solidFill>
                  <a:srgbClr val="637D96"/>
                </a:solidFill>
                <a:latin typeface="Arial" panose="020B0604020202020204" pitchFamily="34" charset="0"/>
                <a:cs typeface="Arial" panose="020B0604020202020204" pitchFamily="34" charset="0"/>
              </a:rPr>
              <a:t>Requirements</a:t>
            </a:r>
            <a:endParaRPr lang="de-DE" sz="1200" dirty="0">
              <a:solidFill>
                <a:srgbClr val="637D96"/>
              </a:solidFill>
              <a:latin typeface="Arial" panose="020B0604020202020204" pitchFamily="34" charset="0"/>
              <a:cs typeface="Arial" panose="020B0604020202020204" pitchFamily="34" charset="0"/>
            </a:endParaRPr>
          </a:p>
          <a:p>
            <a:pPr marL="179388" indent="-179388">
              <a:lnSpc>
                <a:spcPct val="150000"/>
              </a:lnSpc>
              <a:spcAft>
                <a:spcPts val="0"/>
              </a:spcAft>
              <a:buClr>
                <a:schemeClr val="accent2"/>
              </a:buClr>
              <a:buFont typeface="Wingdings" panose="05000000000000000000" pitchFamily="2" charset="2"/>
              <a:buChar char="§"/>
            </a:pPr>
            <a:endParaRPr lang="de-DE" sz="1000" dirty="0">
              <a:solidFill>
                <a:srgbClr val="637D96"/>
              </a:solidFill>
              <a:latin typeface="Arial" panose="020B0604020202020204" pitchFamily="34" charset="0"/>
              <a:cs typeface="Arial" panose="020B0604020202020204" pitchFamily="34" charset="0"/>
            </a:endParaRPr>
          </a:p>
          <a:p>
            <a:pPr marL="179388" indent="-179388">
              <a:lnSpc>
                <a:spcPct val="150000"/>
              </a:lnSpc>
              <a:spcAft>
                <a:spcPts val="0"/>
              </a:spcAft>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Quick changes</a:t>
            </a:r>
          </a:p>
          <a:p>
            <a:pPr marL="179388" indent="-179388">
              <a:lnSpc>
                <a:spcPct val="150000"/>
              </a:lnSpc>
              <a:spcAft>
                <a:spcPts val="0"/>
              </a:spcAft>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Simple representation</a:t>
            </a:r>
          </a:p>
          <a:p>
            <a:pPr marL="179388" indent="-179388">
              <a:lnSpc>
                <a:spcPct val="150000"/>
              </a:lnSpc>
              <a:spcAft>
                <a:spcPts val="0"/>
              </a:spcAft>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Consideration of information status</a:t>
            </a:r>
          </a:p>
          <a:p>
            <a:pPr marL="179388" indent="-179388">
              <a:lnSpc>
                <a:spcPct val="150000"/>
              </a:lnSpc>
              <a:spcAft>
                <a:spcPts val="0"/>
              </a:spcAft>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Focus on active components: Actuators; supplier components will be added later</a:t>
            </a:r>
          </a:p>
          <a:p>
            <a:pPr marL="179388" indent="-179388">
              <a:lnSpc>
                <a:spcPct val="150000"/>
              </a:lnSpc>
              <a:spcAft>
                <a:spcPts val="0"/>
              </a:spcAft>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No details: Drill holes, chamfers, clearances</a:t>
            </a:r>
          </a:p>
          <a:p>
            <a:pPr marL="179388" indent="-179388">
              <a:lnSpc>
                <a:spcPct val="150000"/>
              </a:lnSpc>
              <a:spcAft>
                <a:spcPts val="0"/>
              </a:spcAft>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Consistent origins:</a:t>
            </a:r>
          </a:p>
          <a:p>
            <a:pPr marL="179388" indent="-179388">
              <a:lnSpc>
                <a:spcPct val="150000"/>
              </a:lnSpc>
              <a:spcAft>
                <a:spcPts val="0"/>
              </a:spcAft>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Early verification, simulation, and presentation</a:t>
            </a:r>
          </a:p>
          <a:p>
            <a:pPr marL="179388" indent="-179388">
              <a:lnSpc>
                <a:spcPct val="150000"/>
              </a:lnSpc>
              <a:spcAft>
                <a:spcPts val="0"/>
              </a:spcAft>
              <a:buClr>
                <a:schemeClr val="accent2"/>
              </a:buClr>
              <a:buFont typeface="Wingdings" panose="05000000000000000000" pitchFamily="2" charset="2"/>
              <a:buChar char="§"/>
            </a:pPr>
            <a:endParaRPr lang="en-GB" sz="1000" dirty="0">
              <a:solidFill>
                <a:srgbClr val="637D96"/>
              </a:solidFill>
              <a:latin typeface="Arial" panose="020B0604020202020204" pitchFamily="34" charset="0"/>
              <a:cs typeface="Arial" panose="020B0604020202020204" pitchFamily="34" charset="0"/>
            </a:endParaRPr>
          </a:p>
          <a:p>
            <a:pPr marL="179388" indent="-179388">
              <a:lnSpc>
                <a:spcPct val="150000"/>
              </a:lnSpc>
              <a:spcAft>
                <a:spcPts val="0"/>
              </a:spcAft>
              <a:buClr>
                <a:schemeClr val="accent2"/>
              </a:buClr>
              <a:buFont typeface="Wingdings" panose="05000000000000000000" pitchFamily="2" charset="2"/>
              <a:buChar char="§"/>
            </a:pPr>
            <a:endParaRPr lang="de-DE" sz="1000" dirty="0">
              <a:solidFill>
                <a:srgbClr val="637D96"/>
              </a:solidFill>
              <a:latin typeface="Arial" panose="020B0604020202020204" pitchFamily="34" charset="0"/>
              <a:cs typeface="Arial" panose="020B0604020202020204" pitchFamily="34" charset="0"/>
            </a:endParaRPr>
          </a:p>
          <a:p>
            <a:pPr marL="179388" indent="-179388">
              <a:lnSpc>
                <a:spcPct val="150000"/>
              </a:lnSpc>
              <a:spcAft>
                <a:spcPts val="0"/>
              </a:spcAft>
              <a:buClr>
                <a:schemeClr val="accent2"/>
              </a:buClr>
              <a:buFont typeface="Arial" panose="020B0604020202020204" pitchFamily="34" charset="0"/>
              <a:buChar char="∑"/>
            </a:pPr>
            <a:r>
              <a:rPr lang="en-GB" sz="1000" dirty="0">
                <a:solidFill>
                  <a:srgbClr val="637D96"/>
                </a:solidFill>
                <a:latin typeface="Arial" panose="020B0604020202020204" pitchFamily="34" charset="0"/>
                <a:cs typeface="Arial" panose="020B0604020202020204" pitchFamily="34" charset="0"/>
              </a:rPr>
              <a:t>A top-down design strategy supports the efficient development of concepts</a:t>
            </a:r>
          </a:p>
          <a:p>
            <a:pPr marL="179388" indent="-179388">
              <a:lnSpc>
                <a:spcPct val="150000"/>
              </a:lnSpc>
              <a:spcAft>
                <a:spcPts val="0"/>
              </a:spcAft>
              <a:buClr>
                <a:schemeClr val="accent2"/>
              </a:buClr>
              <a:buFont typeface="Arial" panose="020B0604020202020204" pitchFamily="34" charset="0"/>
              <a:buChar char="∑"/>
            </a:pPr>
            <a:endParaRPr lang="en-GB" sz="1000" dirty="0">
              <a:solidFill>
                <a:srgbClr val="637D96"/>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81996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liennummernplatzhalter 13"/>
          <p:cNvSpPr>
            <a:spLocks noGrp="1"/>
          </p:cNvSpPr>
          <p:nvPr>
            <p:ph type="sldNum" sz="quarter" idx="12"/>
          </p:nvPr>
        </p:nvSpPr>
        <p:spPr/>
        <p:txBody>
          <a:bodyPr/>
          <a:lstStyle/>
          <a:p>
            <a:fld id="{AEE5323D-B9DC-4232-9D2E-366F3F7EE02F}" type="slidenum">
              <a:rPr lang="de-DE" noProof="0" smtClean="0"/>
              <a:pPr/>
              <a:t>32</a:t>
            </a:fld>
            <a:endParaRPr lang="de-DE" noProof="0" dirty="0"/>
          </a:p>
        </p:txBody>
      </p:sp>
      <p:sp>
        <p:nvSpPr>
          <p:cNvPr id="15" name="Abgerundetes Rechteck 13">
            <a:extLst>
              <a:ext uri="{FF2B5EF4-FFF2-40B4-BE49-F238E27FC236}">
                <a16:creationId xmlns:a16="http://schemas.microsoft.com/office/drawing/2014/main" id="{712D9493-5C71-39AB-ED29-5706ADE5D5E5}"/>
              </a:ext>
            </a:extLst>
          </p:cNvPr>
          <p:cNvSpPr/>
          <p:nvPr/>
        </p:nvSpPr>
        <p:spPr>
          <a:xfrm>
            <a:off x="720000" y="1440000"/>
            <a:ext cx="5129962" cy="360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355600" indent="-355600">
              <a:lnSpc>
                <a:spcPct val="150000"/>
              </a:lnSpc>
              <a:buClr>
                <a:schemeClr val="accent2"/>
              </a:buClr>
              <a:buFont typeface="Wingdings 3" panose="05040102010807070707" pitchFamily="18" charset="2"/>
              <a:buChar char=""/>
            </a:pPr>
            <a:r>
              <a:rPr lang="en-US" sz="1400" cap="small" noProof="0" dirty="0">
                <a:solidFill>
                  <a:srgbClr val="637D96"/>
                </a:solidFill>
                <a:latin typeface="Arial" panose="020B0604020202020204" pitchFamily="34" charset="0"/>
                <a:cs typeface="Arial" panose="020B0604020202020204" pitchFamily="34" charset="0"/>
              </a:rPr>
              <a:t>Top-down design strategy</a:t>
            </a:r>
          </a:p>
          <a:p>
            <a:pPr marL="355600" indent="-355600">
              <a:lnSpc>
                <a:spcPct val="150000"/>
              </a:lnSpc>
              <a:buClr>
                <a:schemeClr val="accent2"/>
              </a:buClr>
              <a:buFont typeface="Wingdings 3" panose="05040102010807070707" pitchFamily="18" charset="2"/>
              <a:buChar char=""/>
            </a:pPr>
            <a:endParaRPr lang="en-US" sz="1400" noProof="0" dirty="0">
              <a:solidFill>
                <a:srgbClr val="637D96"/>
              </a:solidFill>
              <a:latin typeface="Arial" panose="020B0604020202020204" pitchFamily="34" charset="0"/>
              <a:cs typeface="Arial" panose="020B0604020202020204" pitchFamily="34" charset="0"/>
            </a:endParaRPr>
          </a:p>
        </p:txBody>
      </p:sp>
      <p:sp>
        <p:nvSpPr>
          <p:cNvPr id="19" name="Rechteck 18">
            <a:extLst>
              <a:ext uri="{FF2B5EF4-FFF2-40B4-BE49-F238E27FC236}">
                <a16:creationId xmlns:a16="http://schemas.microsoft.com/office/drawing/2014/main" id="{09A36765-1A96-4393-E641-778985CB6BD2}"/>
              </a:ext>
            </a:extLst>
          </p:cNvPr>
          <p:cNvSpPr/>
          <p:nvPr/>
        </p:nvSpPr>
        <p:spPr>
          <a:xfrm>
            <a:off x="6479999" y="1440000"/>
            <a:ext cx="4212000" cy="1516634"/>
          </a:xfrm>
          <a:prstGeom prst="rect">
            <a:avLst/>
          </a:prstGeom>
        </p:spPr>
        <p:txBody>
          <a:bodyPr wrap="square">
            <a:spAutoFit/>
          </a:bodyPr>
          <a:lstStyle/>
          <a:p>
            <a:pPr marL="182563" indent="-182563">
              <a:lnSpc>
                <a:spcPct val="150000"/>
              </a:lnSpc>
              <a:spcAft>
                <a:spcPts val="0"/>
              </a:spcAft>
              <a:buClr>
                <a:schemeClr val="accent2"/>
              </a:buClr>
              <a:buFont typeface="Wingdings" panose="05000000000000000000" pitchFamily="2" charset="2"/>
              <a:buChar char="ð"/>
            </a:pPr>
            <a:r>
              <a:rPr lang="en-GB" sz="1050" noProof="0" dirty="0">
                <a:solidFill>
                  <a:srgbClr val="637D96"/>
                </a:solidFill>
                <a:latin typeface="Arial" panose="020B0604020202020204" pitchFamily="34" charset="0"/>
                <a:cs typeface="Arial" panose="020B0604020202020204" pitchFamily="34" charset="0"/>
              </a:rPr>
              <a:t>CAD software does not offer any commands for creating an efficient 3D model.</a:t>
            </a:r>
          </a:p>
          <a:p>
            <a:pPr marL="182563" indent="-182563">
              <a:lnSpc>
                <a:spcPct val="150000"/>
              </a:lnSpc>
              <a:spcAft>
                <a:spcPts val="0"/>
              </a:spcAft>
              <a:buClr>
                <a:schemeClr val="accent2"/>
              </a:buClr>
              <a:buFont typeface="Wingdings" panose="05000000000000000000" pitchFamily="2" charset="2"/>
              <a:buChar char="ð"/>
            </a:pPr>
            <a:r>
              <a:rPr lang="en-GB" sz="1050" noProof="0" dirty="0">
                <a:solidFill>
                  <a:srgbClr val="637D96"/>
                </a:solidFill>
                <a:latin typeface="Arial" panose="020B0604020202020204" pitchFamily="34" charset="0"/>
                <a:cs typeface="Arial" panose="020B0604020202020204" pitchFamily="34" charset="0"/>
              </a:rPr>
              <a:t>The key to predictable model </a:t>
            </a:r>
            <a:r>
              <a:rPr lang="en-GB" sz="1050" noProof="0" dirty="0" err="1">
                <a:solidFill>
                  <a:srgbClr val="637D96"/>
                </a:solidFill>
                <a:latin typeface="Arial" panose="020B0604020202020204" pitchFamily="34" charset="0"/>
                <a:cs typeface="Arial" panose="020B0604020202020204" pitchFamily="34" charset="0"/>
              </a:rPr>
              <a:t>behavior</a:t>
            </a:r>
            <a:r>
              <a:rPr lang="en-GB" sz="1050" noProof="0" dirty="0">
                <a:solidFill>
                  <a:srgbClr val="637D96"/>
                </a:solidFill>
                <a:latin typeface="Arial" panose="020B0604020202020204" pitchFamily="34" charset="0"/>
                <a:cs typeface="Arial" panose="020B0604020202020204" pitchFamily="34" charset="0"/>
              </a:rPr>
              <a:t> is the use of a top-down design strategy.</a:t>
            </a:r>
          </a:p>
          <a:p>
            <a:pPr marL="182563" indent="-182563">
              <a:lnSpc>
                <a:spcPct val="150000"/>
              </a:lnSpc>
              <a:spcAft>
                <a:spcPts val="0"/>
              </a:spcAft>
              <a:buClr>
                <a:schemeClr val="accent2"/>
              </a:buClr>
              <a:buFont typeface="Wingdings" panose="05000000000000000000" pitchFamily="2" charset="2"/>
              <a:buChar char="ð"/>
            </a:pPr>
            <a:r>
              <a:rPr lang="en-GB" sz="1050" noProof="0" dirty="0">
                <a:solidFill>
                  <a:srgbClr val="637D96"/>
                </a:solidFill>
                <a:latin typeface="Arial" panose="020B0604020202020204" pitchFamily="34" charset="0"/>
                <a:cs typeface="Arial" panose="020B0604020202020204" pitchFamily="34" charset="0"/>
              </a:rPr>
              <a:t>This strategy maps out the logical steps of the early design phase in detail.</a:t>
            </a:r>
          </a:p>
        </p:txBody>
      </p:sp>
      <p:pic>
        <p:nvPicPr>
          <p:cNvPr id="4" name="Grafik 3">
            <a:extLst>
              <a:ext uri="{FF2B5EF4-FFF2-40B4-BE49-F238E27FC236}">
                <a16:creationId xmlns:a16="http://schemas.microsoft.com/office/drawing/2014/main" id="{85373182-C3DF-9DD0-F4F0-398E972934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4000" y="2376000"/>
            <a:ext cx="1812180" cy="4320000"/>
          </a:xfrm>
          <a:prstGeom prst="rect">
            <a:avLst/>
          </a:prstGeom>
        </p:spPr>
      </p:pic>
    </p:spTree>
    <p:extLst>
      <p:ext uri="{BB962C8B-B14F-4D97-AF65-F5344CB8AC3E}">
        <p14:creationId xmlns:p14="http://schemas.microsoft.com/office/powerpoint/2010/main" val="107297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C9367-EC55-718F-D467-69C5B496FF50}"/>
            </a:ext>
          </a:extLst>
        </p:cNvPr>
        <p:cNvGrpSpPr/>
        <p:nvPr/>
      </p:nvGrpSpPr>
      <p:grpSpPr>
        <a:xfrm>
          <a:off x="0" y="0"/>
          <a:ext cx="0" cy="0"/>
          <a:chOff x="0" y="0"/>
          <a:chExt cx="0" cy="0"/>
        </a:xfrm>
      </p:grpSpPr>
      <p:sp>
        <p:nvSpPr>
          <p:cNvPr id="14" name="Foliennummernplatzhalter 13">
            <a:extLst>
              <a:ext uri="{FF2B5EF4-FFF2-40B4-BE49-F238E27FC236}">
                <a16:creationId xmlns:a16="http://schemas.microsoft.com/office/drawing/2014/main" id="{8CF10B0F-76A7-8526-42E7-420819DEFED9}"/>
              </a:ext>
            </a:extLst>
          </p:cNvPr>
          <p:cNvSpPr>
            <a:spLocks noGrp="1"/>
          </p:cNvSpPr>
          <p:nvPr>
            <p:ph type="sldNum" sz="quarter" idx="12"/>
          </p:nvPr>
        </p:nvSpPr>
        <p:spPr/>
        <p:txBody>
          <a:bodyPr/>
          <a:lstStyle/>
          <a:p>
            <a:fld id="{AEE5323D-B9DC-4232-9D2E-366F3F7EE02F}" type="slidenum">
              <a:rPr lang="de-DE" noProof="0" smtClean="0"/>
              <a:pPr/>
              <a:t>33</a:t>
            </a:fld>
            <a:endParaRPr lang="de-DE" noProof="0" dirty="0"/>
          </a:p>
        </p:txBody>
      </p:sp>
      <p:sp>
        <p:nvSpPr>
          <p:cNvPr id="15" name="Abgerundetes Rechteck 13">
            <a:extLst>
              <a:ext uri="{FF2B5EF4-FFF2-40B4-BE49-F238E27FC236}">
                <a16:creationId xmlns:a16="http://schemas.microsoft.com/office/drawing/2014/main" id="{61C376F7-4B13-00C3-76D6-1D6A70C2D859}"/>
              </a:ext>
            </a:extLst>
          </p:cNvPr>
          <p:cNvSpPr/>
          <p:nvPr/>
        </p:nvSpPr>
        <p:spPr>
          <a:xfrm>
            <a:off x="3789037" y="3456012"/>
            <a:ext cx="3113738" cy="647649"/>
          </a:xfrm>
          <a:prstGeom prst="roundRect">
            <a:avLst/>
          </a:prstGeom>
          <a:solidFill>
            <a:schemeClr val="accent2">
              <a:lumMod val="20000"/>
              <a:lumOff val="8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algn="ctr">
              <a:lnSpc>
                <a:spcPct val="150000"/>
              </a:lnSpc>
              <a:buClr>
                <a:schemeClr val="accent2"/>
              </a:buClr>
            </a:pPr>
            <a:r>
              <a:rPr lang="en-US" sz="2000" i="1" noProof="0" dirty="0">
                <a:solidFill>
                  <a:srgbClr val="637D96"/>
                </a:solidFill>
                <a:latin typeface="Arial" panose="020B0604020202020204" pitchFamily="34" charset="0"/>
                <a:cs typeface="Arial" panose="020B0604020202020204" pitchFamily="34" charset="0"/>
              </a:rPr>
              <a:t>Don´t blame the software</a:t>
            </a:r>
            <a:endParaRPr lang="de-DE" sz="2000" i="1" cap="small" noProof="0" dirty="0">
              <a:solidFill>
                <a:srgbClr val="637D96"/>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B85E08A8-AA29-7303-8829-099CBBE2273A}"/>
              </a:ext>
            </a:extLst>
          </p:cNvPr>
          <p:cNvSpPr txBox="1"/>
          <p:nvPr/>
        </p:nvSpPr>
        <p:spPr>
          <a:xfrm>
            <a:off x="8802290" y="6624153"/>
            <a:ext cx="1800200" cy="400110"/>
          </a:xfrm>
          <a:prstGeom prst="rect">
            <a:avLst/>
          </a:prstGeom>
          <a:noFill/>
          <a:ln>
            <a:noFill/>
          </a:ln>
        </p:spPr>
        <p:txBody>
          <a:bodyPr wrap="square" rtlCol="0">
            <a:spAutoFit/>
          </a:bodyPr>
          <a:lstStyle/>
          <a:p>
            <a:pPr>
              <a:buClr>
                <a:schemeClr val="accent2"/>
              </a:buClr>
            </a:pPr>
            <a:r>
              <a:rPr lang="de-DE" sz="1000" dirty="0">
                <a:solidFill>
                  <a:schemeClr val="bg1">
                    <a:lumMod val="50000"/>
                  </a:schemeClr>
                </a:solidFill>
                <a:latin typeface="Arial" panose="020B0604020202020204" pitchFamily="34" charset="0"/>
                <a:cs typeface="Arial" panose="020B0604020202020204" pitchFamily="34" charset="0"/>
              </a:rPr>
              <a:t>Quelle: Richard Gebhard</a:t>
            </a:r>
          </a:p>
          <a:p>
            <a:pPr>
              <a:buClr>
                <a:schemeClr val="accent2"/>
              </a:buClr>
            </a:pPr>
            <a:r>
              <a:rPr lang="de-DE" sz="1000" dirty="0">
                <a:solidFill>
                  <a:schemeClr val="bg1">
                    <a:lumMod val="50000"/>
                  </a:schemeClr>
                </a:solidFill>
                <a:latin typeface="Arial" panose="020B0604020202020204" pitchFamily="34" charset="0"/>
                <a:cs typeface="Arial" panose="020B0604020202020204" pitchFamily="34" charset="0"/>
              </a:rPr>
              <a:t>Resilient Modeling </a:t>
            </a:r>
            <a:r>
              <a:rPr lang="de-DE" sz="1000" dirty="0" err="1">
                <a:solidFill>
                  <a:schemeClr val="bg1">
                    <a:lumMod val="50000"/>
                  </a:schemeClr>
                </a:solidFill>
                <a:latin typeface="Arial" panose="020B0604020202020204" pitchFamily="34" charset="0"/>
                <a:cs typeface="Arial" panose="020B0604020202020204" pitchFamily="34" charset="0"/>
              </a:rPr>
              <a:t>Strategy</a:t>
            </a:r>
            <a:endParaRPr lang="en-GB" sz="8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465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liennummernplatzhalter 13"/>
          <p:cNvSpPr>
            <a:spLocks noGrp="1"/>
          </p:cNvSpPr>
          <p:nvPr>
            <p:ph type="sldNum" sz="quarter" idx="12"/>
          </p:nvPr>
        </p:nvSpPr>
        <p:spPr/>
        <p:txBody>
          <a:bodyPr/>
          <a:lstStyle/>
          <a:p>
            <a:fld id="{AEE5323D-B9DC-4232-9D2E-366F3F7EE02F}" type="slidenum">
              <a:rPr lang="de-DE" smtClean="0"/>
              <a:pPr/>
              <a:t>34</a:t>
            </a:fld>
            <a:endParaRPr lang="de-DE"/>
          </a:p>
        </p:txBody>
      </p:sp>
      <p:sp>
        <p:nvSpPr>
          <p:cNvPr id="19" name="Rechteck 18">
            <a:extLst>
              <a:ext uri="{FF2B5EF4-FFF2-40B4-BE49-F238E27FC236}">
                <a16:creationId xmlns:a16="http://schemas.microsoft.com/office/drawing/2014/main" id="{09A36765-1A96-4393-E641-778985CB6BD2}"/>
              </a:ext>
            </a:extLst>
          </p:cNvPr>
          <p:cNvSpPr/>
          <p:nvPr/>
        </p:nvSpPr>
        <p:spPr>
          <a:xfrm>
            <a:off x="6479999" y="2015997"/>
            <a:ext cx="4212000" cy="698717"/>
          </a:xfrm>
          <a:prstGeom prst="rect">
            <a:avLst/>
          </a:prstGeom>
        </p:spPr>
        <p:txBody>
          <a:bodyPr wrap="square">
            <a:spAutoFit/>
          </a:bodyPr>
          <a:lstStyle/>
          <a:p>
            <a:pPr marL="363538" indent="-363538">
              <a:lnSpc>
                <a:spcPct val="150000"/>
              </a:lnSpc>
              <a:spcAft>
                <a:spcPts val="0"/>
              </a:spcAft>
              <a:buClr>
                <a:schemeClr val="accent2"/>
              </a:buClr>
              <a:buFont typeface="Wingdings 2" panose="05020102010507070707" pitchFamily="18" charset="2"/>
              <a:buChar char=""/>
            </a:pPr>
            <a:r>
              <a:rPr lang="en-GB" sz="1400" dirty="0">
                <a:solidFill>
                  <a:srgbClr val="637D96"/>
                </a:solidFill>
                <a:latin typeface="Arial" panose="020B0604020202020204" pitchFamily="34" charset="0"/>
                <a:cs typeface="Arial" panose="020B0604020202020204" pitchFamily="34" charset="0"/>
              </a:rPr>
              <a:t>Thank you for your attention.</a:t>
            </a:r>
          </a:p>
          <a:p>
            <a:pPr marL="363538" indent="-363538">
              <a:lnSpc>
                <a:spcPct val="150000"/>
              </a:lnSpc>
              <a:spcAft>
                <a:spcPts val="0"/>
              </a:spcAft>
              <a:buClr>
                <a:schemeClr val="accent2"/>
              </a:buClr>
              <a:buFont typeface="Wingdings 2" panose="05020102010507070707" pitchFamily="18" charset="2"/>
              <a:buChar char=""/>
            </a:pPr>
            <a:r>
              <a:rPr lang="en-GB" sz="1400" dirty="0">
                <a:solidFill>
                  <a:srgbClr val="637D96"/>
                </a:solidFill>
                <a:latin typeface="Arial" panose="020B0604020202020204" pitchFamily="34" charset="0"/>
                <a:cs typeface="Arial" panose="020B0604020202020204" pitchFamily="34" charset="0"/>
              </a:rPr>
              <a:t>Any questions?</a:t>
            </a:r>
          </a:p>
        </p:txBody>
      </p:sp>
    </p:spTree>
    <p:extLst>
      <p:ext uri="{BB962C8B-B14F-4D97-AF65-F5344CB8AC3E}">
        <p14:creationId xmlns:p14="http://schemas.microsoft.com/office/powerpoint/2010/main" val="2589795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a:extLst>
            <a:ext uri="{FF2B5EF4-FFF2-40B4-BE49-F238E27FC236}">
              <a16:creationId xmlns:a16="http://schemas.microsoft.com/office/drawing/2014/main" id="{7646359C-5290-19A9-E643-E9F793BBBC11}"/>
            </a:ext>
          </a:extLst>
        </p:cNvPr>
        <p:cNvGrpSpPr/>
        <p:nvPr/>
      </p:nvGrpSpPr>
      <p:grpSpPr>
        <a:xfrm>
          <a:off x="0" y="0"/>
          <a:ext cx="0" cy="0"/>
          <a:chOff x="0" y="0"/>
          <a:chExt cx="0" cy="0"/>
        </a:xfrm>
      </p:grpSpPr>
      <p:pic>
        <p:nvPicPr>
          <p:cNvPr id="3" name="Grafik 2">
            <a:extLst>
              <a:ext uri="{FF2B5EF4-FFF2-40B4-BE49-F238E27FC236}">
                <a16:creationId xmlns:a16="http://schemas.microsoft.com/office/drawing/2014/main" id="{D817DA19-B679-8878-E396-0AE9063DC3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000" y="2448000"/>
            <a:ext cx="5760000" cy="3175407"/>
          </a:xfrm>
          <a:prstGeom prst="rect">
            <a:avLst/>
          </a:prstGeom>
        </p:spPr>
      </p:pic>
      <p:sp>
        <p:nvSpPr>
          <p:cNvPr id="38" name="Foliennummernplatzhalter 37">
            <a:extLst>
              <a:ext uri="{FF2B5EF4-FFF2-40B4-BE49-F238E27FC236}">
                <a16:creationId xmlns:a16="http://schemas.microsoft.com/office/drawing/2014/main" id="{7985A399-194A-B4F0-A2B9-757524EEDA94}"/>
              </a:ext>
            </a:extLst>
          </p:cNvPr>
          <p:cNvSpPr>
            <a:spLocks noGrp="1"/>
          </p:cNvSpPr>
          <p:nvPr>
            <p:ph type="sldNum" sz="quarter" idx="12"/>
          </p:nvPr>
        </p:nvSpPr>
        <p:spPr/>
        <p:txBody>
          <a:bodyPr/>
          <a:lstStyle/>
          <a:p>
            <a:fld id="{AEE5323D-B9DC-4232-9D2E-366F3F7EE02F}" type="slidenum">
              <a:rPr lang="de-DE" smtClean="0"/>
              <a:pPr/>
              <a:t>4</a:t>
            </a:fld>
            <a:endParaRPr lang="de-DE" dirty="0"/>
          </a:p>
        </p:txBody>
      </p:sp>
      <p:sp>
        <p:nvSpPr>
          <p:cNvPr id="6" name="Abgerundetes Rechteck 5">
            <a:extLst>
              <a:ext uri="{FF2B5EF4-FFF2-40B4-BE49-F238E27FC236}">
                <a16:creationId xmlns:a16="http://schemas.microsoft.com/office/drawing/2014/main" id="{E96BB57C-A1C3-0B00-3702-1CA24A9C30D4}"/>
              </a:ext>
            </a:extLst>
          </p:cNvPr>
          <p:cNvSpPr/>
          <p:nvPr/>
        </p:nvSpPr>
        <p:spPr>
          <a:xfrm>
            <a:off x="720000" y="1440000"/>
            <a:ext cx="5328000" cy="720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355600" indent="-355600">
              <a:buClr>
                <a:schemeClr val="accent2"/>
              </a:buClr>
              <a:buFont typeface="Wingdings 3" panose="05040102010807070707" pitchFamily="18" charset="2"/>
              <a:buChar char=""/>
            </a:pPr>
            <a:r>
              <a:rPr lang="en-GB" sz="1400" dirty="0">
                <a:solidFill>
                  <a:srgbClr val="637D96"/>
                </a:solidFill>
                <a:latin typeface="Arial" panose="020B0604020202020204" pitchFamily="34" charset="0"/>
                <a:cs typeface="Arial" panose="020B0604020202020204" pitchFamily="34" charset="0"/>
              </a:rPr>
              <a:t>A trip into cognitive psychology: The learning curve</a:t>
            </a:r>
          </a:p>
        </p:txBody>
      </p:sp>
      <p:sp>
        <p:nvSpPr>
          <p:cNvPr id="7" name="Abgerundetes Rechteck 9">
            <a:extLst>
              <a:ext uri="{FF2B5EF4-FFF2-40B4-BE49-F238E27FC236}">
                <a16:creationId xmlns:a16="http://schemas.microsoft.com/office/drawing/2014/main" id="{5B2CAACF-3D4F-E80E-4919-E93B804EF880}"/>
              </a:ext>
            </a:extLst>
          </p:cNvPr>
          <p:cNvSpPr/>
          <p:nvPr/>
        </p:nvSpPr>
        <p:spPr>
          <a:xfrm>
            <a:off x="6479999" y="1439999"/>
            <a:ext cx="4266505" cy="5652206"/>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180975" indent="-180975">
              <a:lnSpc>
                <a:spcPct val="150000"/>
              </a:lnSpc>
              <a:buClr>
                <a:schemeClr val="accent2"/>
              </a:buClr>
              <a:buFont typeface="Wingdings" panose="05000000000000000000" pitchFamily="2" charset="2"/>
              <a:buChar char="ð"/>
            </a:pPr>
            <a:r>
              <a:rPr lang="en-GB" sz="1200" dirty="0">
                <a:solidFill>
                  <a:srgbClr val="637D96"/>
                </a:solidFill>
                <a:latin typeface="Arial" panose="020B0604020202020204" pitchFamily="34" charset="0"/>
                <a:cs typeface="Arial" panose="020B0604020202020204" pitchFamily="34" charset="0"/>
              </a:rPr>
              <a:t>The Development of Application Skills Over Time</a:t>
            </a:r>
          </a:p>
          <a:p>
            <a:pPr>
              <a:lnSpc>
                <a:spcPct val="150000"/>
              </a:lnSpc>
              <a:buClr>
                <a:schemeClr val="accent2"/>
              </a:buClr>
            </a:pPr>
            <a:endParaRPr lang="de-DE" sz="1200" dirty="0">
              <a:solidFill>
                <a:srgbClr val="637D96"/>
              </a:solidFill>
              <a:latin typeface="Arial" panose="020B0604020202020204" pitchFamily="34" charset="0"/>
              <a:cs typeface="Arial" panose="020B0604020202020204" pitchFamily="34" charset="0"/>
            </a:endParaRPr>
          </a:p>
          <a:p>
            <a:pPr marL="171450" indent="-171450">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Course Content for Phase A: Fundamentals of the 3D CAD system.</a:t>
            </a:r>
          </a:p>
          <a:p>
            <a:pPr marL="171450" indent="-171450">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Significant increase in knowledge, rapid learning curve.</a:t>
            </a:r>
          </a:p>
          <a:p>
            <a:pPr marL="171450" indent="-171450">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The course content can be expressed in words and is therefore communicable. </a:t>
            </a:r>
          </a:p>
          <a:p>
            <a:pPr marL="171450" indent="-171450">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Example: How do I activate a sketch plane? Click on an origin plane in the browser &gt; Right-click (RC) &gt; Create sketch</a:t>
            </a:r>
          </a:p>
          <a:p>
            <a:pPr marL="171450" indent="-171450">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In cognitive psychology, this type of knowledge is referred to as </a:t>
            </a:r>
            <a:r>
              <a:rPr lang="en-GB" sz="1000" b="1" i="1" dirty="0">
                <a:solidFill>
                  <a:srgbClr val="637D96"/>
                </a:solidFill>
                <a:latin typeface="Arial" panose="020B0604020202020204" pitchFamily="34" charset="0"/>
                <a:cs typeface="Arial" panose="020B0604020202020204" pitchFamily="34" charset="0"/>
              </a:rPr>
              <a:t>declarative knowledge</a:t>
            </a:r>
            <a:r>
              <a:rPr lang="en-GB" sz="1000" dirty="0">
                <a:solidFill>
                  <a:srgbClr val="637D96"/>
                </a:solidFill>
                <a:latin typeface="Arial" panose="020B0604020202020204" pitchFamily="34" charset="0"/>
                <a:cs typeface="Arial" panose="020B0604020202020204" pitchFamily="34" charset="0"/>
              </a:rPr>
              <a:t>.</a:t>
            </a:r>
          </a:p>
          <a:p>
            <a:pPr marL="171450" indent="-171450">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Declarative knowledge is factual knowledge.</a:t>
            </a:r>
          </a:p>
          <a:p>
            <a:pPr marL="171450" indent="-171450">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Phase B: Beginning routine, more challenging tasks</a:t>
            </a:r>
          </a:p>
          <a:p>
            <a:pPr lvl="0" algn="just" fontAlgn="base">
              <a:lnSpc>
                <a:spcPct val="150000"/>
              </a:lnSpc>
              <a:buClr>
                <a:schemeClr val="accent2"/>
              </a:buClr>
              <a:buSzPts val="1100"/>
            </a:pPr>
            <a:endParaRPr lang="en-GB" sz="1000" dirty="0">
              <a:solidFill>
                <a:srgbClr val="637D96"/>
              </a:solidFill>
              <a:latin typeface="Arial" panose="020B0604020202020204" pitchFamily="34" charset="0"/>
              <a:ea typeface="Times New Roman" panose="02020603050405020304" pitchFamily="18" charset="0"/>
              <a:cs typeface="Times New Roman" panose="02020603050405020304" pitchFamily="18" charset="0"/>
            </a:endParaRPr>
          </a:p>
          <a:p>
            <a:pPr marL="180975" indent="-180975">
              <a:lnSpc>
                <a:spcPct val="150000"/>
              </a:lnSpc>
              <a:buClr>
                <a:schemeClr val="accent2"/>
              </a:buClr>
              <a:buFont typeface="Wingdings" panose="05000000000000000000" pitchFamily="2" charset="2"/>
              <a:buChar char="§"/>
            </a:pPr>
            <a:endParaRPr lang="de-DE" sz="1100" dirty="0">
              <a:solidFill>
                <a:srgbClr val="637D96"/>
              </a:solidFill>
              <a:latin typeface="Arial" panose="020B0604020202020204" pitchFamily="34" charset="0"/>
              <a:cs typeface="Arial" panose="020B0604020202020204" pitchFamily="34" charset="0"/>
            </a:endParaRPr>
          </a:p>
          <a:p>
            <a:pPr marL="180975" indent="-180975">
              <a:lnSpc>
                <a:spcPct val="150000"/>
              </a:lnSpc>
              <a:buClr>
                <a:schemeClr val="accent2"/>
              </a:buClr>
              <a:buFont typeface="Wingdings" panose="05000000000000000000" pitchFamily="2" charset="2"/>
              <a:buChar char="§"/>
            </a:pPr>
            <a:endParaRPr lang="de-DE" sz="1100" dirty="0">
              <a:solidFill>
                <a:srgbClr val="637D96"/>
              </a:solidFill>
              <a:latin typeface="Arial" panose="020B0604020202020204" pitchFamily="34" charset="0"/>
              <a:cs typeface="Arial" panose="020B0604020202020204" pitchFamily="34" charset="0"/>
            </a:endParaRPr>
          </a:p>
          <a:p>
            <a:pPr marL="180975" indent="-180975">
              <a:lnSpc>
                <a:spcPct val="150000"/>
              </a:lnSpc>
              <a:buClr>
                <a:schemeClr val="accent2"/>
              </a:buClr>
              <a:buFont typeface="Wingdings" panose="05000000000000000000" pitchFamily="2" charset="2"/>
              <a:buChar char="§"/>
            </a:pPr>
            <a:endParaRPr lang="de-DE" sz="1100" dirty="0">
              <a:solidFill>
                <a:srgbClr val="637D96"/>
              </a:solidFill>
              <a:latin typeface="Arial" panose="020B0604020202020204" pitchFamily="34" charset="0"/>
              <a:cs typeface="Arial" panose="020B0604020202020204" pitchFamily="34" charset="0"/>
            </a:endParaRPr>
          </a:p>
        </p:txBody>
      </p:sp>
      <p:sp>
        <p:nvSpPr>
          <p:cNvPr id="14" name="Ellipse 13">
            <a:extLst>
              <a:ext uri="{FF2B5EF4-FFF2-40B4-BE49-F238E27FC236}">
                <a16:creationId xmlns:a16="http://schemas.microsoft.com/office/drawing/2014/main" id="{2A4CEF5D-DB42-D1DB-7B13-392BD3537FAB}"/>
              </a:ext>
            </a:extLst>
          </p:cNvPr>
          <p:cNvSpPr/>
          <p:nvPr/>
        </p:nvSpPr>
        <p:spPr>
          <a:xfrm>
            <a:off x="1169442" y="5383704"/>
            <a:ext cx="252000" cy="2520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t>A</a:t>
            </a:r>
            <a:endParaRPr lang="en-GB" sz="1400" dirty="0"/>
          </a:p>
        </p:txBody>
      </p:sp>
      <p:sp>
        <p:nvSpPr>
          <p:cNvPr id="15" name="Ellipse 14">
            <a:extLst>
              <a:ext uri="{FF2B5EF4-FFF2-40B4-BE49-F238E27FC236}">
                <a16:creationId xmlns:a16="http://schemas.microsoft.com/office/drawing/2014/main" id="{F06CFCF3-D74C-5204-0A3C-8516E0CA366F}"/>
              </a:ext>
            </a:extLst>
          </p:cNvPr>
          <p:cNvSpPr/>
          <p:nvPr/>
        </p:nvSpPr>
        <p:spPr>
          <a:xfrm>
            <a:off x="1631554" y="5383704"/>
            <a:ext cx="252000" cy="2520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t>B</a:t>
            </a:r>
            <a:endParaRPr lang="en-GB" sz="1400" dirty="0"/>
          </a:p>
        </p:txBody>
      </p:sp>
      <p:sp>
        <p:nvSpPr>
          <p:cNvPr id="17" name="Textfeld 16">
            <a:extLst>
              <a:ext uri="{FF2B5EF4-FFF2-40B4-BE49-F238E27FC236}">
                <a16:creationId xmlns:a16="http://schemas.microsoft.com/office/drawing/2014/main" id="{F6751933-4CC0-4530-D8E8-2E4ECC0686FE}"/>
              </a:ext>
            </a:extLst>
          </p:cNvPr>
          <p:cNvSpPr txBox="1"/>
          <p:nvPr/>
        </p:nvSpPr>
        <p:spPr>
          <a:xfrm>
            <a:off x="1997534" y="4679937"/>
            <a:ext cx="1944216" cy="246221"/>
          </a:xfrm>
          <a:prstGeom prst="rect">
            <a:avLst/>
          </a:prstGeom>
          <a:noFill/>
        </p:spPr>
        <p:txBody>
          <a:bodyPr wrap="square" rtlCol="0">
            <a:spAutoFit/>
          </a:bodyPr>
          <a:lstStyle/>
          <a:p>
            <a:r>
              <a:rPr lang="en-US" sz="1000" noProof="0">
                <a:solidFill>
                  <a:schemeClr val="accent2"/>
                </a:solidFill>
                <a:latin typeface="Arial" panose="020B0604020202020204" pitchFamily="34" charset="0"/>
                <a:cs typeface="Arial" panose="020B0604020202020204" pitchFamily="34" charset="0"/>
              </a:rPr>
              <a:t>Declarative knowledge</a:t>
            </a:r>
          </a:p>
        </p:txBody>
      </p:sp>
      <p:grpSp>
        <p:nvGrpSpPr>
          <p:cNvPr id="12" name="Gruppieren 11">
            <a:extLst>
              <a:ext uri="{FF2B5EF4-FFF2-40B4-BE49-F238E27FC236}">
                <a16:creationId xmlns:a16="http://schemas.microsoft.com/office/drawing/2014/main" id="{EC511D04-D32D-52BC-5342-EA725AC11EBA}"/>
              </a:ext>
            </a:extLst>
          </p:cNvPr>
          <p:cNvGrpSpPr/>
          <p:nvPr/>
        </p:nvGrpSpPr>
        <p:grpSpPr>
          <a:xfrm>
            <a:off x="1295442" y="5635732"/>
            <a:ext cx="1284110" cy="714775"/>
            <a:chOff x="1295442" y="5635732"/>
            <a:chExt cx="1284110" cy="714775"/>
          </a:xfrm>
        </p:grpSpPr>
        <p:sp>
          <p:nvSpPr>
            <p:cNvPr id="20" name="Textfeld 19">
              <a:extLst>
                <a:ext uri="{FF2B5EF4-FFF2-40B4-BE49-F238E27FC236}">
                  <a16:creationId xmlns:a16="http://schemas.microsoft.com/office/drawing/2014/main" id="{1F3ABE79-1B5C-551F-82E8-4995E333AE0B}"/>
                </a:ext>
              </a:extLst>
            </p:cNvPr>
            <p:cNvSpPr txBox="1"/>
            <p:nvPr/>
          </p:nvSpPr>
          <p:spPr>
            <a:xfrm>
              <a:off x="1295442" y="5888842"/>
              <a:ext cx="1284110" cy="461665"/>
            </a:xfrm>
            <a:prstGeom prst="rect">
              <a:avLst/>
            </a:prstGeom>
            <a:noFill/>
            <a:ln>
              <a:solidFill>
                <a:schemeClr val="bg1">
                  <a:lumMod val="50000"/>
                </a:schemeClr>
              </a:solidFill>
            </a:ln>
          </p:spPr>
          <p:txBody>
            <a:bodyPr wrap="square" rtlCol="0">
              <a:spAutoFit/>
            </a:bodyPr>
            <a:lstStyle/>
            <a:p>
              <a:r>
                <a:rPr lang="de-DE" sz="800" dirty="0">
                  <a:solidFill>
                    <a:schemeClr val="bg1">
                      <a:lumMod val="50000"/>
                    </a:schemeClr>
                  </a:solidFill>
                  <a:latin typeface="Arial" panose="020B0604020202020204" pitchFamily="34" charset="0"/>
                  <a:cs typeface="Arial" panose="020B0604020202020204" pitchFamily="34" charset="0"/>
                </a:rPr>
                <a:t>MuM Trainingshand-buch Autodesk Inventor Grundlagen 20xy</a:t>
              </a:r>
              <a:endParaRPr lang="en-GB" sz="800" dirty="0">
                <a:solidFill>
                  <a:schemeClr val="bg1">
                    <a:lumMod val="50000"/>
                  </a:schemeClr>
                </a:solidFill>
                <a:latin typeface="Arial" panose="020B0604020202020204" pitchFamily="34" charset="0"/>
                <a:cs typeface="Arial" panose="020B0604020202020204" pitchFamily="34" charset="0"/>
              </a:endParaRPr>
            </a:p>
          </p:txBody>
        </p:sp>
        <p:cxnSp>
          <p:nvCxnSpPr>
            <p:cNvPr id="21" name="Gerader Verbinder 20">
              <a:extLst>
                <a:ext uri="{FF2B5EF4-FFF2-40B4-BE49-F238E27FC236}">
                  <a16:creationId xmlns:a16="http://schemas.microsoft.com/office/drawing/2014/main" id="{03337347-9351-F570-2E50-8AE469C437E1}"/>
                </a:ext>
              </a:extLst>
            </p:cNvPr>
            <p:cNvCxnSpPr/>
            <p:nvPr/>
          </p:nvCxnSpPr>
          <p:spPr>
            <a:xfrm flipV="1">
              <a:off x="1295442" y="5635732"/>
              <a:ext cx="0" cy="300326"/>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422093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a:extLst>
            <a:ext uri="{FF2B5EF4-FFF2-40B4-BE49-F238E27FC236}">
              <a16:creationId xmlns:a16="http://schemas.microsoft.com/office/drawing/2014/main" id="{84C80B9E-0555-DCCF-8687-22F75D5574A1}"/>
            </a:ext>
          </a:extLst>
        </p:cNvPr>
        <p:cNvGrpSpPr/>
        <p:nvPr/>
      </p:nvGrpSpPr>
      <p:grpSpPr>
        <a:xfrm>
          <a:off x="0" y="0"/>
          <a:ext cx="0" cy="0"/>
          <a:chOff x="0" y="0"/>
          <a:chExt cx="0" cy="0"/>
        </a:xfrm>
      </p:grpSpPr>
      <p:pic>
        <p:nvPicPr>
          <p:cNvPr id="2" name="Grafik 1">
            <a:extLst>
              <a:ext uri="{FF2B5EF4-FFF2-40B4-BE49-F238E27FC236}">
                <a16:creationId xmlns:a16="http://schemas.microsoft.com/office/drawing/2014/main" id="{C66F8EF9-4289-493C-9518-40A2DA131B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000" y="2448000"/>
            <a:ext cx="5760000" cy="3175407"/>
          </a:xfrm>
          <a:prstGeom prst="rect">
            <a:avLst/>
          </a:prstGeom>
        </p:spPr>
      </p:pic>
      <p:sp>
        <p:nvSpPr>
          <p:cNvPr id="38" name="Foliennummernplatzhalter 37">
            <a:extLst>
              <a:ext uri="{FF2B5EF4-FFF2-40B4-BE49-F238E27FC236}">
                <a16:creationId xmlns:a16="http://schemas.microsoft.com/office/drawing/2014/main" id="{D422D3A8-1017-CCFE-204A-BD41EC2C1BE5}"/>
              </a:ext>
            </a:extLst>
          </p:cNvPr>
          <p:cNvSpPr>
            <a:spLocks noGrp="1"/>
          </p:cNvSpPr>
          <p:nvPr>
            <p:ph type="sldNum" sz="quarter" idx="12"/>
          </p:nvPr>
        </p:nvSpPr>
        <p:spPr/>
        <p:txBody>
          <a:bodyPr/>
          <a:lstStyle/>
          <a:p>
            <a:fld id="{AEE5323D-B9DC-4232-9D2E-366F3F7EE02F}" type="slidenum">
              <a:rPr lang="de-DE" smtClean="0"/>
              <a:pPr/>
              <a:t>5</a:t>
            </a:fld>
            <a:endParaRPr lang="de-DE" dirty="0"/>
          </a:p>
        </p:txBody>
      </p:sp>
      <p:sp>
        <p:nvSpPr>
          <p:cNvPr id="7" name="Abgerundetes Rechteck 9">
            <a:extLst>
              <a:ext uri="{FF2B5EF4-FFF2-40B4-BE49-F238E27FC236}">
                <a16:creationId xmlns:a16="http://schemas.microsoft.com/office/drawing/2014/main" id="{0EAE656A-08CD-B187-8F22-0449290890CF}"/>
              </a:ext>
            </a:extLst>
          </p:cNvPr>
          <p:cNvSpPr/>
          <p:nvPr/>
        </p:nvSpPr>
        <p:spPr>
          <a:xfrm>
            <a:off x="6479999" y="1439999"/>
            <a:ext cx="4211813" cy="4910508"/>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180975" indent="-180975">
              <a:lnSpc>
                <a:spcPct val="150000"/>
              </a:lnSpc>
              <a:buClr>
                <a:schemeClr val="accent2"/>
              </a:buClr>
              <a:buFont typeface="Wingdings" panose="05000000000000000000" pitchFamily="2" charset="2"/>
              <a:buChar char="ð"/>
            </a:pPr>
            <a:r>
              <a:rPr lang="en-GB" sz="1200" dirty="0">
                <a:solidFill>
                  <a:srgbClr val="637D96"/>
                </a:solidFill>
                <a:latin typeface="Arial" panose="020B0604020202020204" pitchFamily="34" charset="0"/>
                <a:cs typeface="Arial" panose="020B0604020202020204" pitchFamily="34" charset="0"/>
              </a:rPr>
              <a:t>The Development of Application Skills Over Time</a:t>
            </a:r>
          </a:p>
          <a:p>
            <a:pPr marL="180975" indent="-180975">
              <a:lnSpc>
                <a:spcPct val="150000"/>
              </a:lnSpc>
              <a:buClr>
                <a:schemeClr val="accent2"/>
              </a:buClr>
              <a:buFont typeface="Wingdings" panose="05000000000000000000" pitchFamily="2" charset="2"/>
              <a:buChar char="ð"/>
            </a:pPr>
            <a:endParaRPr lang="de-DE" sz="1200" dirty="0">
              <a:solidFill>
                <a:srgbClr val="637D96"/>
              </a:solidFill>
              <a:latin typeface="Arial" panose="020B0604020202020204" pitchFamily="34" charset="0"/>
              <a:cs typeface="Arial" panose="020B0604020202020204" pitchFamily="34" charset="0"/>
            </a:endParaRPr>
          </a:p>
          <a:p>
            <a:pPr marL="171450" indent="-171450">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Phase C: Deepening and expanding declarative knowledge.</a:t>
            </a:r>
          </a:p>
          <a:p>
            <a:pPr marL="171450" indent="-171450">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The learning curve flattens out.</a:t>
            </a:r>
          </a:p>
          <a:p>
            <a:pPr marL="171450" indent="-171450">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In Phase C, another type of knowledge gains importance: </a:t>
            </a:r>
            <a:r>
              <a:rPr lang="en-GB" sz="1000" b="1" dirty="0">
                <a:solidFill>
                  <a:srgbClr val="637D96"/>
                </a:solidFill>
                <a:latin typeface="Arial" panose="020B0604020202020204" pitchFamily="34" charset="0"/>
                <a:cs typeface="Arial" panose="020B0604020202020204" pitchFamily="34" charset="0"/>
              </a:rPr>
              <a:t>procedural knowledge</a:t>
            </a:r>
            <a:r>
              <a:rPr lang="en-GB" sz="1000" dirty="0">
                <a:solidFill>
                  <a:srgbClr val="637D96"/>
                </a:solidFill>
                <a:latin typeface="Arial" panose="020B0604020202020204" pitchFamily="34" charset="0"/>
                <a:cs typeface="Arial" panose="020B0604020202020204" pitchFamily="34" charset="0"/>
              </a:rPr>
              <a:t>. This is the empirical knowledge that an experienced, engaged, and experimentally minded user has acquired over a long period of time.</a:t>
            </a:r>
          </a:p>
          <a:p>
            <a:pPr marL="171450" indent="-171450">
              <a:lnSpc>
                <a:spcPct val="150000"/>
              </a:lnSpc>
              <a:buClr>
                <a:schemeClr val="accent2"/>
              </a:buClr>
              <a:buFont typeface="Wingdings" panose="05000000000000000000" pitchFamily="2" charset="2"/>
              <a:buChar char="§"/>
            </a:pPr>
            <a:r>
              <a:rPr lang="en-GB" sz="1000" i="1" dirty="0">
                <a:solidFill>
                  <a:srgbClr val="637D96"/>
                </a:solidFill>
                <a:latin typeface="Arial" panose="020B0604020202020204" pitchFamily="34" charset="0"/>
                <a:cs typeface="Arial" panose="020B0604020202020204" pitchFamily="34" charset="0"/>
              </a:rPr>
              <a:t>Example: </a:t>
            </a:r>
            <a:r>
              <a:rPr lang="en-GB" sz="1000" b="1" i="1" dirty="0">
                <a:solidFill>
                  <a:srgbClr val="637D96"/>
                </a:solidFill>
                <a:latin typeface="Arial" panose="020B0604020202020204" pitchFamily="34" charset="0"/>
                <a:cs typeface="Arial" panose="020B0604020202020204" pitchFamily="34" charset="0"/>
              </a:rPr>
              <a:t>Declarative knowledge </a:t>
            </a:r>
            <a:r>
              <a:rPr lang="en-GB" sz="1000" i="1" dirty="0">
                <a:solidFill>
                  <a:srgbClr val="637D96"/>
                </a:solidFill>
                <a:latin typeface="Arial" panose="020B0604020202020204" pitchFamily="34" charset="0"/>
                <a:cs typeface="Arial" panose="020B0604020202020204" pitchFamily="34" charset="0"/>
              </a:rPr>
              <a:t>answers the question of how an origin plane is activated. </a:t>
            </a:r>
            <a:r>
              <a:rPr lang="en-GB" sz="1000" b="1" i="1" dirty="0">
                <a:solidFill>
                  <a:srgbClr val="637D96"/>
                </a:solidFill>
                <a:latin typeface="Arial" panose="020B0604020202020204" pitchFamily="34" charset="0"/>
                <a:cs typeface="Arial" panose="020B0604020202020204" pitchFamily="34" charset="0"/>
              </a:rPr>
              <a:t>Procedural knowledge</a:t>
            </a:r>
            <a:r>
              <a:rPr lang="en-GB" sz="1000" i="1" dirty="0">
                <a:solidFill>
                  <a:srgbClr val="637D96"/>
                </a:solidFill>
                <a:latin typeface="Arial" panose="020B0604020202020204" pitchFamily="34" charset="0"/>
                <a:cs typeface="Arial" panose="020B0604020202020204" pitchFamily="34" charset="0"/>
              </a:rPr>
              <a:t> is the answer to the question of on which origin plane the first sketch should be activated. </a:t>
            </a:r>
          </a:p>
          <a:p>
            <a:pPr marL="171450" indent="-171450">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A lack of procedural knowledge can be recognized by frequent modification loops and messages from the Design Doctor. The 3D CAD model is unstable and can only be modified to a limited extent. Changes to the model lead to unexpected results.</a:t>
            </a:r>
          </a:p>
          <a:p>
            <a:pPr marL="171450" indent="-171450">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Procedural knowledge is difficult to explain in words.</a:t>
            </a:r>
          </a:p>
          <a:p>
            <a:pPr marL="171450" indent="-171450">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Publications on procedural knowledge:</a:t>
            </a:r>
          </a:p>
          <a:p>
            <a:pPr marL="355600" indent="-177800">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Best-practice approaches</a:t>
            </a:r>
          </a:p>
          <a:p>
            <a:pPr marL="355600" indent="-177800">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CAD didactics</a:t>
            </a:r>
          </a:p>
          <a:p>
            <a:pPr marL="171450" indent="-171450">
              <a:lnSpc>
                <a:spcPct val="150000"/>
              </a:lnSpc>
              <a:buClr>
                <a:schemeClr val="accent2"/>
              </a:buClr>
              <a:buFont typeface="Wingdings" panose="05000000000000000000" pitchFamily="2" charset="2"/>
              <a:buChar char="§"/>
            </a:pPr>
            <a:endParaRPr lang="de-DE" sz="1000" dirty="0">
              <a:solidFill>
                <a:srgbClr val="637D96"/>
              </a:solidFill>
              <a:latin typeface="Arial" panose="020B0604020202020204" pitchFamily="34" charset="0"/>
              <a:cs typeface="Arial" panose="020B0604020202020204" pitchFamily="34" charset="0"/>
            </a:endParaRPr>
          </a:p>
          <a:p>
            <a:pPr marL="171450" indent="-171450">
              <a:lnSpc>
                <a:spcPct val="150000"/>
              </a:lnSpc>
              <a:buClr>
                <a:schemeClr val="accent2"/>
              </a:buClr>
              <a:buFont typeface="Wingdings" panose="05000000000000000000" pitchFamily="2" charset="2"/>
              <a:buChar char="§"/>
            </a:pPr>
            <a:endParaRPr lang="de-DE" sz="1000" dirty="0">
              <a:solidFill>
                <a:srgbClr val="637D96"/>
              </a:solidFill>
              <a:latin typeface="Arial" panose="020B0604020202020204" pitchFamily="34" charset="0"/>
              <a:cs typeface="Arial" panose="020B0604020202020204" pitchFamily="34" charset="0"/>
            </a:endParaRPr>
          </a:p>
          <a:p>
            <a:pPr marL="180975" indent="-180975">
              <a:lnSpc>
                <a:spcPct val="150000"/>
              </a:lnSpc>
              <a:buClr>
                <a:schemeClr val="accent2"/>
              </a:buClr>
              <a:buFont typeface="Wingdings" panose="05000000000000000000" pitchFamily="2" charset="2"/>
              <a:buChar char="§"/>
            </a:pPr>
            <a:endParaRPr lang="de-DE" sz="1100" dirty="0">
              <a:solidFill>
                <a:srgbClr val="637D96"/>
              </a:solidFill>
              <a:latin typeface="Arial" panose="020B0604020202020204" pitchFamily="34" charset="0"/>
              <a:cs typeface="Arial" panose="020B0604020202020204" pitchFamily="34" charset="0"/>
            </a:endParaRPr>
          </a:p>
          <a:p>
            <a:pPr marL="180975" indent="-180975">
              <a:lnSpc>
                <a:spcPct val="150000"/>
              </a:lnSpc>
              <a:buClr>
                <a:schemeClr val="accent2"/>
              </a:buClr>
              <a:buFont typeface="Wingdings" panose="05000000000000000000" pitchFamily="2" charset="2"/>
              <a:buChar char="§"/>
            </a:pPr>
            <a:endParaRPr lang="de-DE" sz="1100" dirty="0">
              <a:solidFill>
                <a:srgbClr val="637D96"/>
              </a:solidFill>
              <a:latin typeface="Arial" panose="020B0604020202020204" pitchFamily="34" charset="0"/>
              <a:cs typeface="Arial" panose="020B0604020202020204" pitchFamily="34" charset="0"/>
            </a:endParaRPr>
          </a:p>
          <a:p>
            <a:pPr marL="180975" indent="-180975">
              <a:lnSpc>
                <a:spcPct val="150000"/>
              </a:lnSpc>
              <a:buClr>
                <a:schemeClr val="accent2"/>
              </a:buClr>
              <a:buFont typeface="Wingdings" panose="05000000000000000000" pitchFamily="2" charset="2"/>
              <a:buChar char="§"/>
            </a:pPr>
            <a:endParaRPr lang="de-DE" sz="1100" dirty="0">
              <a:solidFill>
                <a:srgbClr val="637D96"/>
              </a:solidFill>
              <a:latin typeface="Arial" panose="020B0604020202020204" pitchFamily="34" charset="0"/>
              <a:cs typeface="Arial" panose="020B0604020202020204" pitchFamily="34" charset="0"/>
            </a:endParaRPr>
          </a:p>
        </p:txBody>
      </p:sp>
      <p:sp>
        <p:nvSpPr>
          <p:cNvPr id="14" name="Ellipse 13">
            <a:extLst>
              <a:ext uri="{FF2B5EF4-FFF2-40B4-BE49-F238E27FC236}">
                <a16:creationId xmlns:a16="http://schemas.microsoft.com/office/drawing/2014/main" id="{BB464C5B-1D31-1EFC-DDE4-90C9E149E3C5}"/>
              </a:ext>
            </a:extLst>
          </p:cNvPr>
          <p:cNvSpPr/>
          <p:nvPr/>
        </p:nvSpPr>
        <p:spPr>
          <a:xfrm>
            <a:off x="1169442" y="5383704"/>
            <a:ext cx="252000" cy="2520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t>A</a:t>
            </a:r>
            <a:endParaRPr lang="en-GB" sz="1400" dirty="0"/>
          </a:p>
        </p:txBody>
      </p:sp>
      <p:sp>
        <p:nvSpPr>
          <p:cNvPr id="15" name="Ellipse 14">
            <a:extLst>
              <a:ext uri="{FF2B5EF4-FFF2-40B4-BE49-F238E27FC236}">
                <a16:creationId xmlns:a16="http://schemas.microsoft.com/office/drawing/2014/main" id="{BA21FD56-71B2-EF50-5903-E9F8C6197518}"/>
              </a:ext>
            </a:extLst>
          </p:cNvPr>
          <p:cNvSpPr/>
          <p:nvPr/>
        </p:nvSpPr>
        <p:spPr>
          <a:xfrm>
            <a:off x="1631554" y="5383704"/>
            <a:ext cx="252000" cy="2520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t>B</a:t>
            </a:r>
            <a:endParaRPr lang="en-GB" sz="1400" dirty="0"/>
          </a:p>
        </p:txBody>
      </p:sp>
      <p:sp>
        <p:nvSpPr>
          <p:cNvPr id="16" name="Ellipse 15">
            <a:extLst>
              <a:ext uri="{FF2B5EF4-FFF2-40B4-BE49-F238E27FC236}">
                <a16:creationId xmlns:a16="http://schemas.microsoft.com/office/drawing/2014/main" id="{E472483A-877A-F005-2083-FD4ED8B6EBEE}"/>
              </a:ext>
            </a:extLst>
          </p:cNvPr>
          <p:cNvSpPr/>
          <p:nvPr/>
        </p:nvSpPr>
        <p:spPr>
          <a:xfrm>
            <a:off x="3633904" y="5383704"/>
            <a:ext cx="252000" cy="2520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t>C</a:t>
            </a:r>
            <a:endParaRPr lang="en-GB" sz="1400" dirty="0"/>
          </a:p>
        </p:txBody>
      </p:sp>
      <p:sp>
        <p:nvSpPr>
          <p:cNvPr id="18" name="Textfeld 17">
            <a:extLst>
              <a:ext uri="{FF2B5EF4-FFF2-40B4-BE49-F238E27FC236}">
                <a16:creationId xmlns:a16="http://schemas.microsoft.com/office/drawing/2014/main" id="{35A2A216-66D2-4420-A97E-07E4A909D120}"/>
              </a:ext>
            </a:extLst>
          </p:cNvPr>
          <p:cNvSpPr txBox="1"/>
          <p:nvPr/>
        </p:nvSpPr>
        <p:spPr>
          <a:xfrm rot="21080300">
            <a:off x="3958575" y="3542076"/>
            <a:ext cx="1529882" cy="246221"/>
          </a:xfrm>
          <a:prstGeom prst="rect">
            <a:avLst/>
          </a:prstGeom>
          <a:noFill/>
        </p:spPr>
        <p:txBody>
          <a:bodyPr wrap="square" rtlCol="0">
            <a:spAutoFit/>
          </a:bodyPr>
          <a:lstStyle/>
          <a:p>
            <a:r>
              <a:rPr lang="de-DE" sz="1000" dirty="0" err="1">
                <a:solidFill>
                  <a:schemeClr val="accent2"/>
                </a:solidFill>
                <a:latin typeface="Arial" panose="020B0604020202020204" pitchFamily="34" charset="0"/>
                <a:cs typeface="Arial" panose="020B0604020202020204" pitchFamily="34" charset="0"/>
              </a:rPr>
              <a:t>Procedural</a:t>
            </a:r>
            <a:r>
              <a:rPr lang="de-DE" sz="1000" dirty="0">
                <a:solidFill>
                  <a:schemeClr val="accent2"/>
                </a:solidFill>
                <a:latin typeface="Arial" panose="020B0604020202020204" pitchFamily="34" charset="0"/>
                <a:cs typeface="Arial" panose="020B0604020202020204" pitchFamily="34" charset="0"/>
              </a:rPr>
              <a:t> </a:t>
            </a:r>
            <a:r>
              <a:rPr lang="de-DE" sz="1000" dirty="0" err="1">
                <a:solidFill>
                  <a:schemeClr val="accent2"/>
                </a:solidFill>
                <a:latin typeface="Arial" panose="020B0604020202020204" pitchFamily="34" charset="0"/>
                <a:cs typeface="Arial" panose="020B0604020202020204" pitchFamily="34" charset="0"/>
              </a:rPr>
              <a:t>knowledge</a:t>
            </a:r>
            <a:endParaRPr lang="de-DE" sz="1000" dirty="0">
              <a:solidFill>
                <a:schemeClr val="accent2"/>
              </a:solidFill>
              <a:latin typeface="Arial" panose="020B0604020202020204" pitchFamily="34" charset="0"/>
              <a:cs typeface="Arial" panose="020B0604020202020204" pitchFamily="34" charset="0"/>
            </a:endParaRPr>
          </a:p>
        </p:txBody>
      </p:sp>
      <p:grpSp>
        <p:nvGrpSpPr>
          <p:cNvPr id="4" name="Gruppieren 3">
            <a:extLst>
              <a:ext uri="{FF2B5EF4-FFF2-40B4-BE49-F238E27FC236}">
                <a16:creationId xmlns:a16="http://schemas.microsoft.com/office/drawing/2014/main" id="{B24BAA57-6894-E829-35BA-4222ED91EF05}"/>
              </a:ext>
            </a:extLst>
          </p:cNvPr>
          <p:cNvGrpSpPr/>
          <p:nvPr/>
        </p:nvGrpSpPr>
        <p:grpSpPr>
          <a:xfrm>
            <a:off x="1295442" y="5635732"/>
            <a:ext cx="1284110" cy="714775"/>
            <a:chOff x="1295442" y="5635732"/>
            <a:chExt cx="1284110" cy="714775"/>
          </a:xfrm>
        </p:grpSpPr>
        <p:sp>
          <p:nvSpPr>
            <p:cNvPr id="19" name="Textfeld 18">
              <a:extLst>
                <a:ext uri="{FF2B5EF4-FFF2-40B4-BE49-F238E27FC236}">
                  <a16:creationId xmlns:a16="http://schemas.microsoft.com/office/drawing/2014/main" id="{962EF4DB-A113-34C3-5397-96CFA9E25CA5}"/>
                </a:ext>
              </a:extLst>
            </p:cNvPr>
            <p:cNvSpPr txBox="1"/>
            <p:nvPr/>
          </p:nvSpPr>
          <p:spPr>
            <a:xfrm>
              <a:off x="1295442" y="5888842"/>
              <a:ext cx="1284110" cy="461665"/>
            </a:xfrm>
            <a:prstGeom prst="rect">
              <a:avLst/>
            </a:prstGeom>
            <a:noFill/>
            <a:ln>
              <a:solidFill>
                <a:schemeClr val="bg1">
                  <a:lumMod val="50000"/>
                </a:schemeClr>
              </a:solidFill>
            </a:ln>
          </p:spPr>
          <p:txBody>
            <a:bodyPr wrap="square" rtlCol="0">
              <a:spAutoFit/>
            </a:bodyPr>
            <a:lstStyle/>
            <a:p>
              <a:r>
                <a:rPr lang="de-DE" sz="800" dirty="0">
                  <a:solidFill>
                    <a:schemeClr val="bg1">
                      <a:lumMod val="50000"/>
                    </a:schemeClr>
                  </a:solidFill>
                  <a:latin typeface="Arial" panose="020B0604020202020204" pitchFamily="34" charset="0"/>
                  <a:cs typeface="Arial" panose="020B0604020202020204" pitchFamily="34" charset="0"/>
                </a:rPr>
                <a:t>MuM Trainingshand-buch Autodesk Inventor Grundlagen 20xy</a:t>
              </a:r>
              <a:endParaRPr lang="en-GB" sz="800" dirty="0">
                <a:solidFill>
                  <a:schemeClr val="bg1">
                    <a:lumMod val="50000"/>
                  </a:schemeClr>
                </a:solidFill>
                <a:latin typeface="Arial" panose="020B0604020202020204" pitchFamily="34" charset="0"/>
                <a:cs typeface="Arial" panose="020B0604020202020204" pitchFamily="34" charset="0"/>
              </a:endParaRPr>
            </a:p>
          </p:txBody>
        </p:sp>
        <p:cxnSp>
          <p:nvCxnSpPr>
            <p:cNvPr id="3" name="Gerader Verbinder 2">
              <a:extLst>
                <a:ext uri="{FF2B5EF4-FFF2-40B4-BE49-F238E27FC236}">
                  <a16:creationId xmlns:a16="http://schemas.microsoft.com/office/drawing/2014/main" id="{0333EB5A-34B3-4194-FA4D-8080C244CD94}"/>
                </a:ext>
              </a:extLst>
            </p:cNvPr>
            <p:cNvCxnSpPr>
              <a:endCxn id="14" idx="4"/>
            </p:cNvCxnSpPr>
            <p:nvPr/>
          </p:nvCxnSpPr>
          <p:spPr>
            <a:xfrm flipV="1">
              <a:off x="1295442" y="5635732"/>
              <a:ext cx="0" cy="300326"/>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1" name="Textfeld 20">
            <a:extLst>
              <a:ext uri="{FF2B5EF4-FFF2-40B4-BE49-F238E27FC236}">
                <a16:creationId xmlns:a16="http://schemas.microsoft.com/office/drawing/2014/main" id="{89590CF7-23ED-EEB7-ADC9-1AC9FD7402FD}"/>
              </a:ext>
            </a:extLst>
          </p:cNvPr>
          <p:cNvSpPr txBox="1"/>
          <p:nvPr/>
        </p:nvSpPr>
        <p:spPr>
          <a:xfrm>
            <a:off x="3736451" y="5888842"/>
            <a:ext cx="2454308" cy="584775"/>
          </a:xfrm>
          <a:prstGeom prst="rect">
            <a:avLst/>
          </a:prstGeom>
          <a:noFill/>
          <a:ln>
            <a:solidFill>
              <a:schemeClr val="bg1">
                <a:lumMod val="50000"/>
              </a:schemeClr>
            </a:solidFill>
          </a:ln>
        </p:spPr>
        <p:txBody>
          <a:bodyPr wrap="square" rtlCol="0">
            <a:spAutoFit/>
          </a:bodyPr>
          <a:lstStyle/>
          <a:p>
            <a:pPr marL="171450" indent="-171450">
              <a:buClr>
                <a:schemeClr val="accent2"/>
              </a:buClr>
              <a:buFont typeface="Arial" panose="020B0604020202020204" pitchFamily="34" charset="0"/>
              <a:buChar char="▪"/>
            </a:pPr>
            <a:r>
              <a:rPr lang="de-DE" sz="800" dirty="0">
                <a:solidFill>
                  <a:schemeClr val="bg1">
                    <a:lumMod val="50000"/>
                  </a:schemeClr>
                </a:solidFill>
                <a:latin typeface="Arial" panose="020B0604020202020204" pitchFamily="34" charset="0"/>
                <a:cs typeface="Arial" panose="020B0604020202020204" pitchFamily="34" charset="0"/>
              </a:rPr>
              <a:t>VDI Richtlinie 2209: 3-D-Produktmodellierung</a:t>
            </a:r>
          </a:p>
          <a:p>
            <a:pPr marL="171450" indent="-171450">
              <a:buClr>
                <a:schemeClr val="accent2"/>
              </a:buClr>
              <a:buFont typeface="Arial" panose="020B0604020202020204" pitchFamily="34" charset="0"/>
              <a:buChar char="▪"/>
            </a:pPr>
            <a:r>
              <a:rPr lang="de-DE" sz="800" dirty="0">
                <a:solidFill>
                  <a:schemeClr val="bg1">
                    <a:lumMod val="50000"/>
                  </a:schemeClr>
                </a:solidFill>
                <a:latin typeface="Arial" panose="020B0604020202020204" pitchFamily="34" charset="0"/>
                <a:cs typeface="Arial" panose="020B0604020202020204" pitchFamily="34" charset="0"/>
              </a:rPr>
              <a:t>Paul Munford: Reliable Modeling </a:t>
            </a:r>
            <a:r>
              <a:rPr lang="de-DE" sz="800" dirty="0" err="1">
                <a:solidFill>
                  <a:schemeClr val="bg1">
                    <a:lumMod val="50000"/>
                  </a:schemeClr>
                </a:solidFill>
                <a:latin typeface="Arial" panose="020B0604020202020204" pitchFamily="34" charset="0"/>
                <a:cs typeface="Arial" panose="020B0604020202020204" pitchFamily="34" charset="0"/>
              </a:rPr>
              <a:t>Techniques</a:t>
            </a:r>
            <a:r>
              <a:rPr lang="de-DE" sz="800" dirty="0">
                <a:solidFill>
                  <a:schemeClr val="bg1">
                    <a:lumMod val="50000"/>
                  </a:schemeClr>
                </a:solidFill>
                <a:latin typeface="Arial" panose="020B0604020202020204" pitchFamily="34" charset="0"/>
                <a:cs typeface="Arial" panose="020B0604020202020204" pitchFamily="34" charset="0"/>
              </a:rPr>
              <a:t> </a:t>
            </a:r>
            <a:r>
              <a:rPr lang="de-DE" sz="800" dirty="0" err="1">
                <a:solidFill>
                  <a:schemeClr val="bg1">
                    <a:lumMod val="50000"/>
                  </a:schemeClr>
                </a:solidFill>
                <a:latin typeface="Arial" panose="020B0604020202020204" pitchFamily="34" charset="0"/>
                <a:cs typeface="Arial" panose="020B0604020202020204" pitchFamily="34" charset="0"/>
              </a:rPr>
              <a:t>for</a:t>
            </a:r>
            <a:r>
              <a:rPr lang="de-DE" sz="800" dirty="0">
                <a:solidFill>
                  <a:schemeClr val="bg1">
                    <a:lumMod val="50000"/>
                  </a:schemeClr>
                </a:solidFill>
                <a:latin typeface="Arial" panose="020B0604020202020204" pitchFamily="34" charset="0"/>
                <a:cs typeface="Arial" panose="020B0604020202020204" pitchFamily="34" charset="0"/>
              </a:rPr>
              <a:t> </a:t>
            </a:r>
            <a:r>
              <a:rPr lang="de-DE" sz="800" dirty="0" err="1">
                <a:solidFill>
                  <a:schemeClr val="bg1">
                    <a:lumMod val="50000"/>
                  </a:schemeClr>
                </a:solidFill>
                <a:latin typeface="Arial" panose="020B0604020202020204" pitchFamily="34" charset="0"/>
                <a:cs typeface="Arial" panose="020B0604020202020204" pitchFamily="34" charset="0"/>
              </a:rPr>
              <a:t>Complex</a:t>
            </a:r>
            <a:r>
              <a:rPr lang="de-DE" sz="800" dirty="0">
                <a:solidFill>
                  <a:schemeClr val="bg1">
                    <a:lumMod val="50000"/>
                  </a:schemeClr>
                </a:solidFill>
                <a:latin typeface="Arial" panose="020B0604020202020204" pitchFamily="34" charset="0"/>
                <a:cs typeface="Arial" panose="020B0604020202020204" pitchFamily="34" charset="0"/>
              </a:rPr>
              <a:t> Part Design in Inventor</a:t>
            </a:r>
          </a:p>
          <a:p>
            <a:pPr marL="171450" indent="-171450">
              <a:buClr>
                <a:schemeClr val="accent2"/>
              </a:buClr>
              <a:buFont typeface="Arial" panose="020B0604020202020204" pitchFamily="34" charset="0"/>
              <a:buChar char="▪"/>
            </a:pPr>
            <a:r>
              <a:rPr lang="de-DE" sz="800" dirty="0">
                <a:solidFill>
                  <a:schemeClr val="bg1">
                    <a:lumMod val="50000"/>
                  </a:schemeClr>
                </a:solidFill>
                <a:latin typeface="Arial" panose="020B0604020202020204" pitchFamily="34" charset="0"/>
                <a:cs typeface="Arial" panose="020B0604020202020204" pitchFamily="34" charset="0"/>
              </a:rPr>
              <a:t>Richard Gebhard: Resilient Modeling </a:t>
            </a:r>
            <a:r>
              <a:rPr lang="de-DE" sz="800" dirty="0" err="1">
                <a:solidFill>
                  <a:schemeClr val="bg1">
                    <a:lumMod val="50000"/>
                  </a:schemeClr>
                </a:solidFill>
                <a:latin typeface="Arial" panose="020B0604020202020204" pitchFamily="34" charset="0"/>
                <a:cs typeface="Arial" panose="020B0604020202020204" pitchFamily="34" charset="0"/>
              </a:rPr>
              <a:t>Strategy</a:t>
            </a:r>
            <a:endParaRPr lang="en-GB" sz="800" dirty="0">
              <a:solidFill>
                <a:schemeClr val="bg1">
                  <a:lumMod val="50000"/>
                </a:schemeClr>
              </a:solidFill>
              <a:latin typeface="Arial" panose="020B0604020202020204" pitchFamily="34" charset="0"/>
              <a:cs typeface="Arial" panose="020B0604020202020204" pitchFamily="34" charset="0"/>
            </a:endParaRPr>
          </a:p>
        </p:txBody>
      </p:sp>
      <p:grpSp>
        <p:nvGrpSpPr>
          <p:cNvPr id="29" name="Gruppieren 28">
            <a:extLst>
              <a:ext uri="{FF2B5EF4-FFF2-40B4-BE49-F238E27FC236}">
                <a16:creationId xmlns:a16="http://schemas.microsoft.com/office/drawing/2014/main" id="{39051715-E7DC-C55A-43D5-A371389B77F7}"/>
              </a:ext>
            </a:extLst>
          </p:cNvPr>
          <p:cNvGrpSpPr/>
          <p:nvPr/>
        </p:nvGrpSpPr>
        <p:grpSpPr>
          <a:xfrm>
            <a:off x="2286561" y="3023029"/>
            <a:ext cx="1048536" cy="1008836"/>
            <a:chOff x="2286561" y="3023029"/>
            <a:chExt cx="1048536" cy="942133"/>
          </a:xfrm>
        </p:grpSpPr>
        <p:sp>
          <p:nvSpPr>
            <p:cNvPr id="5" name="Rechteck: abgerundete Ecken 4">
              <a:extLst>
                <a:ext uri="{FF2B5EF4-FFF2-40B4-BE49-F238E27FC236}">
                  <a16:creationId xmlns:a16="http://schemas.microsoft.com/office/drawing/2014/main" id="{1134A948-A419-C2D7-7307-60E71413C033}"/>
                </a:ext>
              </a:extLst>
            </p:cNvPr>
            <p:cNvSpPr/>
            <p:nvPr/>
          </p:nvSpPr>
          <p:spPr>
            <a:xfrm>
              <a:off x="2286561" y="3023029"/>
              <a:ext cx="1048536" cy="3600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accent2"/>
                  </a:solidFill>
                  <a:latin typeface="Arial" panose="020B0604020202020204" pitchFamily="34" charset="0"/>
                  <a:cs typeface="Arial" panose="020B0604020202020204" pitchFamily="34" charset="0"/>
                </a:rPr>
                <a:t>CAD </a:t>
              </a:r>
              <a:r>
                <a:rPr lang="de-DE" sz="1000" dirty="0" err="1">
                  <a:solidFill>
                    <a:schemeClr val="accent2"/>
                  </a:solidFill>
                  <a:latin typeface="Arial" panose="020B0604020202020204" pitchFamily="34" charset="0"/>
                  <a:cs typeface="Arial" panose="020B0604020202020204" pitchFamily="34" charset="0"/>
                </a:rPr>
                <a:t>didactics</a:t>
              </a:r>
              <a:endParaRPr lang="de-DE" sz="1000" dirty="0">
                <a:solidFill>
                  <a:schemeClr val="accent2"/>
                </a:solidFill>
                <a:latin typeface="Arial" panose="020B0604020202020204" pitchFamily="34" charset="0"/>
                <a:cs typeface="Arial" panose="020B0604020202020204" pitchFamily="34" charset="0"/>
              </a:endParaRPr>
            </a:p>
          </p:txBody>
        </p:sp>
        <p:cxnSp>
          <p:nvCxnSpPr>
            <p:cNvPr id="9" name="Gerader Verbinder 8">
              <a:extLst>
                <a:ext uri="{FF2B5EF4-FFF2-40B4-BE49-F238E27FC236}">
                  <a16:creationId xmlns:a16="http://schemas.microsoft.com/office/drawing/2014/main" id="{D2868BD0-6647-A451-0DB4-7A2C2758C5B0}"/>
                </a:ext>
              </a:extLst>
            </p:cNvPr>
            <p:cNvCxnSpPr>
              <a:cxnSpLocks/>
              <a:stCxn id="5" idx="2"/>
            </p:cNvCxnSpPr>
            <p:nvPr/>
          </p:nvCxnSpPr>
          <p:spPr>
            <a:xfrm>
              <a:off x="2810829" y="3383029"/>
              <a:ext cx="0" cy="582133"/>
            </a:xfrm>
            <a:prstGeom prst="line">
              <a:avLst/>
            </a:prstGeom>
            <a:ln w="9525">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27" name="Gruppieren 26">
            <a:extLst>
              <a:ext uri="{FF2B5EF4-FFF2-40B4-BE49-F238E27FC236}">
                <a16:creationId xmlns:a16="http://schemas.microsoft.com/office/drawing/2014/main" id="{EDE450B4-2F90-61C6-08CF-B33E277E7543}"/>
              </a:ext>
            </a:extLst>
          </p:cNvPr>
          <p:cNvGrpSpPr/>
          <p:nvPr/>
        </p:nvGrpSpPr>
        <p:grpSpPr>
          <a:xfrm>
            <a:off x="3138444" y="2561677"/>
            <a:ext cx="1235354" cy="1290168"/>
            <a:chOff x="3138444" y="2561677"/>
            <a:chExt cx="1235354" cy="1290168"/>
          </a:xfrm>
        </p:grpSpPr>
        <p:sp>
          <p:nvSpPr>
            <p:cNvPr id="24" name="Rechteck: abgerundete Ecken 23">
              <a:extLst>
                <a:ext uri="{FF2B5EF4-FFF2-40B4-BE49-F238E27FC236}">
                  <a16:creationId xmlns:a16="http://schemas.microsoft.com/office/drawing/2014/main" id="{897BEE40-97FC-BAFB-1DD2-1DACE3BD570E}"/>
                </a:ext>
              </a:extLst>
            </p:cNvPr>
            <p:cNvSpPr/>
            <p:nvPr/>
          </p:nvSpPr>
          <p:spPr>
            <a:xfrm>
              <a:off x="3138444" y="2561677"/>
              <a:ext cx="1235354" cy="360001"/>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accent2"/>
                  </a:solidFill>
                  <a:latin typeface="Arial" panose="020B0604020202020204" pitchFamily="34" charset="0"/>
                  <a:cs typeface="Arial" panose="020B0604020202020204" pitchFamily="34" charset="0"/>
                </a:rPr>
                <a:t>Best Practices</a:t>
              </a:r>
            </a:p>
            <a:p>
              <a:pPr algn="ctr"/>
              <a:r>
                <a:rPr lang="de-DE" sz="1000" dirty="0" err="1">
                  <a:solidFill>
                    <a:schemeClr val="accent2"/>
                  </a:solidFill>
                  <a:latin typeface="Arial" panose="020B0604020202020204" pitchFamily="34" charset="0"/>
                  <a:cs typeface="Arial" panose="020B0604020202020204" pitchFamily="34" charset="0"/>
                </a:rPr>
                <a:t>Approaches</a:t>
              </a:r>
              <a:endParaRPr lang="de-DE" sz="1000" dirty="0">
                <a:solidFill>
                  <a:schemeClr val="accent2"/>
                </a:solidFill>
                <a:latin typeface="Arial" panose="020B0604020202020204" pitchFamily="34" charset="0"/>
                <a:cs typeface="Arial" panose="020B0604020202020204" pitchFamily="34" charset="0"/>
              </a:endParaRPr>
            </a:p>
          </p:txBody>
        </p:sp>
        <p:cxnSp>
          <p:nvCxnSpPr>
            <p:cNvPr id="25" name="Gerader Verbinder 24">
              <a:extLst>
                <a:ext uri="{FF2B5EF4-FFF2-40B4-BE49-F238E27FC236}">
                  <a16:creationId xmlns:a16="http://schemas.microsoft.com/office/drawing/2014/main" id="{02122048-5E9B-7E3C-C4DD-79BC03C84001}"/>
                </a:ext>
              </a:extLst>
            </p:cNvPr>
            <p:cNvCxnSpPr>
              <a:cxnSpLocks/>
              <a:stCxn id="24" idx="2"/>
            </p:cNvCxnSpPr>
            <p:nvPr/>
          </p:nvCxnSpPr>
          <p:spPr>
            <a:xfrm flipH="1">
              <a:off x="3736126" y="2921678"/>
              <a:ext cx="19995" cy="930167"/>
            </a:xfrm>
            <a:prstGeom prst="line">
              <a:avLst/>
            </a:prstGeom>
            <a:ln w="9525">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grpSp>
      <p:sp>
        <p:nvSpPr>
          <p:cNvPr id="28" name="Textfeld 27">
            <a:extLst>
              <a:ext uri="{FF2B5EF4-FFF2-40B4-BE49-F238E27FC236}">
                <a16:creationId xmlns:a16="http://schemas.microsoft.com/office/drawing/2014/main" id="{B9DCC4B9-ED5B-23E9-74BD-E5D2C7584AB9}"/>
              </a:ext>
            </a:extLst>
          </p:cNvPr>
          <p:cNvSpPr txBox="1"/>
          <p:nvPr/>
        </p:nvSpPr>
        <p:spPr>
          <a:xfrm>
            <a:off x="3736126" y="6649554"/>
            <a:ext cx="2454308" cy="338554"/>
          </a:xfrm>
          <a:prstGeom prst="rect">
            <a:avLst/>
          </a:prstGeom>
          <a:noFill/>
          <a:ln>
            <a:solidFill>
              <a:schemeClr val="bg1">
                <a:lumMod val="50000"/>
              </a:schemeClr>
            </a:solidFill>
          </a:ln>
        </p:spPr>
        <p:txBody>
          <a:bodyPr wrap="square" rtlCol="0">
            <a:spAutoFit/>
          </a:bodyPr>
          <a:lstStyle/>
          <a:p>
            <a:pPr marL="171450" indent="-171450">
              <a:buClr>
                <a:schemeClr val="accent2"/>
              </a:buClr>
              <a:buFont typeface="Arial" panose="020B0604020202020204" pitchFamily="34" charset="0"/>
              <a:buChar char="▪"/>
            </a:pPr>
            <a:r>
              <a:rPr lang="de-DE" sz="800" dirty="0">
                <a:solidFill>
                  <a:schemeClr val="bg1">
                    <a:lumMod val="50000"/>
                  </a:schemeClr>
                </a:solidFill>
                <a:latin typeface="Arial" panose="020B0604020202020204" pitchFamily="34" charset="0"/>
                <a:cs typeface="Arial" panose="020B0604020202020204" pitchFamily="34" charset="0"/>
              </a:rPr>
              <a:t>Anthony </a:t>
            </a:r>
            <a:r>
              <a:rPr lang="de-DE" sz="800" dirty="0" err="1">
                <a:solidFill>
                  <a:schemeClr val="bg1">
                    <a:lumMod val="50000"/>
                  </a:schemeClr>
                </a:solidFill>
                <a:latin typeface="Arial" panose="020B0604020202020204" pitchFamily="34" charset="0"/>
                <a:cs typeface="Arial" panose="020B0604020202020204" pitchFamily="34" charset="0"/>
              </a:rPr>
              <a:t>Rynne</a:t>
            </a:r>
            <a:r>
              <a:rPr lang="de-DE" sz="800" dirty="0">
                <a:solidFill>
                  <a:schemeClr val="bg1">
                    <a:lumMod val="50000"/>
                  </a:schemeClr>
                </a:solidFill>
                <a:latin typeface="Arial" panose="020B0604020202020204" pitchFamily="34" charset="0"/>
                <a:cs typeface="Arial" panose="020B0604020202020204" pitchFamily="34" charset="0"/>
              </a:rPr>
              <a:t>: </a:t>
            </a:r>
            <a:r>
              <a:rPr lang="de-DE" sz="800" dirty="0" err="1">
                <a:solidFill>
                  <a:schemeClr val="bg1">
                    <a:lumMod val="50000"/>
                  </a:schemeClr>
                </a:solidFill>
                <a:latin typeface="Arial" panose="020B0604020202020204" pitchFamily="34" charset="0"/>
                <a:cs typeface="Arial" panose="020B0604020202020204" pitchFamily="34" charset="0"/>
              </a:rPr>
              <a:t>Cognitive</a:t>
            </a:r>
            <a:r>
              <a:rPr lang="de-DE" sz="800" dirty="0">
                <a:solidFill>
                  <a:schemeClr val="bg1">
                    <a:lumMod val="50000"/>
                  </a:schemeClr>
                </a:solidFill>
                <a:latin typeface="Arial" panose="020B0604020202020204" pitchFamily="34" charset="0"/>
                <a:cs typeface="Arial" panose="020B0604020202020204" pitchFamily="34" charset="0"/>
              </a:rPr>
              <a:t> modeling </a:t>
            </a:r>
            <a:r>
              <a:rPr lang="de-DE" sz="800" dirty="0" err="1">
                <a:solidFill>
                  <a:schemeClr val="bg1">
                    <a:lumMod val="50000"/>
                  </a:schemeClr>
                </a:solidFill>
                <a:latin typeface="Arial" panose="020B0604020202020204" pitchFamily="34" charset="0"/>
                <a:cs typeface="Arial" panose="020B0604020202020204" pitchFamily="34" charset="0"/>
              </a:rPr>
              <a:t>strategies</a:t>
            </a:r>
            <a:r>
              <a:rPr lang="de-DE" sz="800" dirty="0">
                <a:solidFill>
                  <a:schemeClr val="bg1">
                    <a:lumMod val="50000"/>
                  </a:schemeClr>
                </a:solidFill>
                <a:latin typeface="Arial" panose="020B0604020202020204" pitchFamily="34" charset="0"/>
                <a:cs typeface="Arial" panose="020B0604020202020204" pitchFamily="34" charset="0"/>
              </a:rPr>
              <a:t> </a:t>
            </a:r>
            <a:r>
              <a:rPr lang="de-DE" sz="800" dirty="0" err="1">
                <a:solidFill>
                  <a:schemeClr val="bg1">
                    <a:lumMod val="50000"/>
                  </a:schemeClr>
                </a:solidFill>
                <a:latin typeface="Arial" panose="020B0604020202020204" pitchFamily="34" charset="0"/>
                <a:cs typeface="Arial" panose="020B0604020202020204" pitchFamily="34" charset="0"/>
              </a:rPr>
              <a:t>for</a:t>
            </a:r>
            <a:r>
              <a:rPr lang="de-DE" sz="800" dirty="0">
                <a:solidFill>
                  <a:schemeClr val="bg1">
                    <a:lumMod val="50000"/>
                  </a:schemeClr>
                </a:solidFill>
                <a:latin typeface="Arial" panose="020B0604020202020204" pitchFamily="34" charset="0"/>
                <a:cs typeface="Arial" panose="020B0604020202020204" pitchFamily="34" charset="0"/>
              </a:rPr>
              <a:t> </a:t>
            </a:r>
            <a:r>
              <a:rPr lang="de-DE" sz="800" dirty="0" err="1">
                <a:solidFill>
                  <a:schemeClr val="bg1">
                    <a:lumMod val="50000"/>
                  </a:schemeClr>
                </a:solidFill>
                <a:latin typeface="Arial" panose="020B0604020202020204" pitchFamily="34" charset="0"/>
                <a:cs typeface="Arial" panose="020B0604020202020204" pitchFamily="34" charset="0"/>
              </a:rPr>
              <a:t>opimum</a:t>
            </a:r>
            <a:r>
              <a:rPr lang="de-DE" sz="800" dirty="0">
                <a:solidFill>
                  <a:schemeClr val="bg1">
                    <a:lumMod val="50000"/>
                  </a:schemeClr>
                </a:solidFill>
                <a:latin typeface="Arial" panose="020B0604020202020204" pitchFamily="34" charset="0"/>
                <a:cs typeface="Arial" panose="020B0604020202020204" pitchFamily="34" charset="0"/>
              </a:rPr>
              <a:t> design intent </a:t>
            </a:r>
            <a:r>
              <a:rPr lang="de-DE" sz="800" dirty="0" err="1">
                <a:solidFill>
                  <a:schemeClr val="bg1">
                    <a:lumMod val="50000"/>
                  </a:schemeClr>
                </a:solidFill>
                <a:latin typeface="Arial" panose="020B0604020202020204" pitchFamily="34" charset="0"/>
                <a:cs typeface="Arial" panose="020B0604020202020204" pitchFamily="34" charset="0"/>
              </a:rPr>
              <a:t>parametric</a:t>
            </a:r>
            <a:r>
              <a:rPr lang="de-DE" sz="800" dirty="0">
                <a:solidFill>
                  <a:schemeClr val="bg1">
                    <a:lumMod val="50000"/>
                  </a:schemeClr>
                </a:solidFill>
                <a:latin typeface="Arial" panose="020B0604020202020204" pitchFamily="34" charset="0"/>
                <a:cs typeface="Arial" panose="020B0604020202020204" pitchFamily="34" charset="0"/>
              </a:rPr>
              <a:t> modeling</a:t>
            </a:r>
            <a:endParaRPr lang="en-GB" sz="800" dirty="0">
              <a:solidFill>
                <a:schemeClr val="bg1">
                  <a:lumMod val="50000"/>
                </a:schemeClr>
              </a:solidFill>
              <a:latin typeface="Arial" panose="020B0604020202020204" pitchFamily="34" charset="0"/>
              <a:cs typeface="Arial" panose="020B0604020202020204" pitchFamily="34" charset="0"/>
            </a:endParaRPr>
          </a:p>
        </p:txBody>
      </p:sp>
      <p:sp>
        <p:nvSpPr>
          <p:cNvPr id="8" name="Abgerundetes Rechteck 5">
            <a:extLst>
              <a:ext uri="{FF2B5EF4-FFF2-40B4-BE49-F238E27FC236}">
                <a16:creationId xmlns:a16="http://schemas.microsoft.com/office/drawing/2014/main" id="{329D79D9-12F5-77A8-FED6-B8813BCEC6AA}"/>
              </a:ext>
            </a:extLst>
          </p:cNvPr>
          <p:cNvSpPr/>
          <p:nvPr/>
        </p:nvSpPr>
        <p:spPr>
          <a:xfrm>
            <a:off x="720000" y="1440000"/>
            <a:ext cx="5328000" cy="720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355600" indent="-355600">
              <a:buClr>
                <a:schemeClr val="accent2"/>
              </a:buClr>
              <a:buFont typeface="Wingdings 3" panose="05040102010807070707" pitchFamily="18" charset="2"/>
              <a:buChar char=""/>
            </a:pPr>
            <a:r>
              <a:rPr lang="en-GB" sz="1400" dirty="0">
                <a:solidFill>
                  <a:srgbClr val="637D96"/>
                </a:solidFill>
                <a:latin typeface="Arial" panose="020B0604020202020204" pitchFamily="34" charset="0"/>
                <a:cs typeface="Arial" panose="020B0604020202020204" pitchFamily="34" charset="0"/>
              </a:rPr>
              <a:t>A trip into cognitive psychology: The learning curve</a:t>
            </a:r>
          </a:p>
        </p:txBody>
      </p:sp>
      <p:sp>
        <p:nvSpPr>
          <p:cNvPr id="10" name="Textfeld 9">
            <a:extLst>
              <a:ext uri="{FF2B5EF4-FFF2-40B4-BE49-F238E27FC236}">
                <a16:creationId xmlns:a16="http://schemas.microsoft.com/office/drawing/2014/main" id="{06433A9B-0766-7E8C-13C3-5B379C02A238}"/>
              </a:ext>
            </a:extLst>
          </p:cNvPr>
          <p:cNvSpPr txBox="1"/>
          <p:nvPr/>
        </p:nvSpPr>
        <p:spPr>
          <a:xfrm>
            <a:off x="1997534" y="4679937"/>
            <a:ext cx="1944216" cy="246221"/>
          </a:xfrm>
          <a:prstGeom prst="rect">
            <a:avLst/>
          </a:prstGeom>
          <a:noFill/>
        </p:spPr>
        <p:txBody>
          <a:bodyPr wrap="square" rtlCol="0">
            <a:spAutoFit/>
          </a:bodyPr>
          <a:lstStyle/>
          <a:p>
            <a:r>
              <a:rPr lang="en-US" sz="1000" noProof="0">
                <a:solidFill>
                  <a:schemeClr val="accent2"/>
                </a:solidFill>
                <a:latin typeface="Arial" panose="020B0604020202020204" pitchFamily="34" charset="0"/>
                <a:cs typeface="Arial" panose="020B0604020202020204" pitchFamily="34" charset="0"/>
              </a:rPr>
              <a:t>Declarative knowledge</a:t>
            </a:r>
          </a:p>
        </p:txBody>
      </p:sp>
    </p:spTree>
    <p:custDataLst>
      <p:tags r:id="rId1"/>
    </p:custDataLst>
    <p:extLst>
      <p:ext uri="{BB962C8B-B14F-4D97-AF65-F5344CB8AC3E}">
        <p14:creationId xmlns:p14="http://schemas.microsoft.com/office/powerpoint/2010/main" val="425779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21" grpId="0" animBg="1"/>
      <p:bldP spid="28"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a:extLst>
            <a:ext uri="{FF2B5EF4-FFF2-40B4-BE49-F238E27FC236}">
              <a16:creationId xmlns:a16="http://schemas.microsoft.com/office/drawing/2014/main" id="{0BD7E4BC-A824-41F6-AC98-B186CF48D727}"/>
            </a:ext>
          </a:extLst>
        </p:cNvPr>
        <p:cNvGrpSpPr/>
        <p:nvPr/>
      </p:nvGrpSpPr>
      <p:grpSpPr>
        <a:xfrm>
          <a:off x="0" y="0"/>
          <a:ext cx="0" cy="0"/>
          <a:chOff x="0" y="0"/>
          <a:chExt cx="0" cy="0"/>
        </a:xfrm>
      </p:grpSpPr>
      <p:sp>
        <p:nvSpPr>
          <p:cNvPr id="38" name="Foliennummernplatzhalter 37">
            <a:extLst>
              <a:ext uri="{FF2B5EF4-FFF2-40B4-BE49-F238E27FC236}">
                <a16:creationId xmlns:a16="http://schemas.microsoft.com/office/drawing/2014/main" id="{9DCC377B-956A-F21D-CDFA-0D2044DD5A12}"/>
              </a:ext>
            </a:extLst>
          </p:cNvPr>
          <p:cNvSpPr>
            <a:spLocks noGrp="1"/>
          </p:cNvSpPr>
          <p:nvPr>
            <p:ph type="sldNum" sz="quarter" idx="12"/>
          </p:nvPr>
        </p:nvSpPr>
        <p:spPr/>
        <p:txBody>
          <a:bodyPr/>
          <a:lstStyle/>
          <a:p>
            <a:fld id="{AEE5323D-B9DC-4232-9D2E-366F3F7EE02F}" type="slidenum">
              <a:rPr lang="de-DE" smtClean="0"/>
              <a:pPr/>
              <a:t>6</a:t>
            </a:fld>
            <a:endParaRPr lang="de-DE"/>
          </a:p>
        </p:txBody>
      </p:sp>
      <p:sp>
        <p:nvSpPr>
          <p:cNvPr id="7" name="Abgerundetes Rechteck 9">
            <a:extLst>
              <a:ext uri="{FF2B5EF4-FFF2-40B4-BE49-F238E27FC236}">
                <a16:creationId xmlns:a16="http://schemas.microsoft.com/office/drawing/2014/main" id="{7A968C7B-C8BB-9CB9-74A3-4201D097FEAC}"/>
              </a:ext>
            </a:extLst>
          </p:cNvPr>
          <p:cNvSpPr/>
          <p:nvPr/>
        </p:nvSpPr>
        <p:spPr>
          <a:xfrm>
            <a:off x="1349462" y="2258668"/>
            <a:ext cx="2537499" cy="360013"/>
          </a:xfrm>
          <a:prstGeom prst="roundRect">
            <a:avLst>
              <a:gd name="adj" fmla="val 0"/>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180975" indent="-180975" algn="ctr">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3D CAD models show </a:t>
            </a:r>
            <a:r>
              <a:rPr lang="en-GB" sz="1000" dirty="0" err="1">
                <a:solidFill>
                  <a:srgbClr val="637D96"/>
                </a:solidFill>
                <a:latin typeface="Arial" panose="020B0604020202020204" pitchFamily="34" charset="0"/>
                <a:cs typeface="Arial" panose="020B0604020202020204" pitchFamily="34" charset="0"/>
              </a:rPr>
              <a:t>behavior</a:t>
            </a:r>
            <a:r>
              <a:rPr lang="de-DE" sz="1000" dirty="0">
                <a:solidFill>
                  <a:srgbClr val="637D96"/>
                </a:solidFill>
                <a:latin typeface="Arial" panose="020B0604020202020204" pitchFamily="34" charset="0"/>
                <a:cs typeface="Arial" panose="020B0604020202020204" pitchFamily="34" charset="0"/>
              </a:rPr>
              <a:t>.</a:t>
            </a:r>
          </a:p>
        </p:txBody>
      </p:sp>
      <p:sp>
        <p:nvSpPr>
          <p:cNvPr id="5" name="Abgerundetes Rechteck 5">
            <a:extLst>
              <a:ext uri="{FF2B5EF4-FFF2-40B4-BE49-F238E27FC236}">
                <a16:creationId xmlns:a16="http://schemas.microsoft.com/office/drawing/2014/main" id="{2411F6A1-29B1-486E-7A4A-0DCF9327BA04}"/>
              </a:ext>
            </a:extLst>
          </p:cNvPr>
          <p:cNvSpPr/>
          <p:nvPr/>
        </p:nvSpPr>
        <p:spPr>
          <a:xfrm>
            <a:off x="720000" y="1440000"/>
            <a:ext cx="5328000" cy="720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355600" indent="-355600">
              <a:buClr>
                <a:schemeClr val="accent2"/>
              </a:buClr>
              <a:buFont typeface="Wingdings 3" panose="05040102010807070707" pitchFamily="18" charset="2"/>
              <a:buChar char=""/>
            </a:pPr>
            <a:r>
              <a:rPr lang="en-US" sz="1400" noProof="0">
                <a:solidFill>
                  <a:srgbClr val="637D96"/>
                </a:solidFill>
                <a:latin typeface="Arial" panose="020B0604020202020204" pitchFamily="34" charset="0"/>
                <a:cs typeface="Arial" panose="020B0604020202020204" pitchFamily="34" charset="0"/>
              </a:rPr>
              <a:t>Methodological principles: Theses</a:t>
            </a:r>
          </a:p>
        </p:txBody>
      </p:sp>
      <p:sp>
        <p:nvSpPr>
          <p:cNvPr id="6" name="Abgerundetes Rechteck 9">
            <a:extLst>
              <a:ext uri="{FF2B5EF4-FFF2-40B4-BE49-F238E27FC236}">
                <a16:creationId xmlns:a16="http://schemas.microsoft.com/office/drawing/2014/main" id="{9BB7BA44-07CC-3D57-E73E-0B18D9746620}"/>
              </a:ext>
            </a:extLst>
          </p:cNvPr>
          <p:cNvSpPr/>
          <p:nvPr/>
        </p:nvSpPr>
        <p:spPr>
          <a:xfrm>
            <a:off x="6480000" y="1440000"/>
            <a:ext cx="4059414" cy="647825"/>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180975" indent="-180975">
              <a:lnSpc>
                <a:spcPct val="150000"/>
              </a:lnSpc>
              <a:buClr>
                <a:schemeClr val="accent2"/>
              </a:buClr>
              <a:buFont typeface="Wingdings" panose="05000000000000000000" pitchFamily="2" charset="2"/>
              <a:buChar char="ð"/>
            </a:pPr>
            <a:r>
              <a:rPr lang="en-GB" sz="1200" dirty="0">
                <a:solidFill>
                  <a:srgbClr val="637D96"/>
                </a:solidFill>
                <a:latin typeface="Arial" panose="020B0604020202020204" pitchFamily="34" charset="0"/>
                <a:cs typeface="Arial" panose="020B0604020202020204" pitchFamily="34" charset="0"/>
              </a:rPr>
              <a:t>Procedural knowledge determines the quality of a 3D CAD model.</a:t>
            </a:r>
          </a:p>
        </p:txBody>
      </p:sp>
      <p:sp>
        <p:nvSpPr>
          <p:cNvPr id="8" name="Abgerundetes Rechteck 9">
            <a:extLst>
              <a:ext uri="{FF2B5EF4-FFF2-40B4-BE49-F238E27FC236}">
                <a16:creationId xmlns:a16="http://schemas.microsoft.com/office/drawing/2014/main" id="{4EC40934-25A3-EA19-31AE-2CF0EA0DEA2B}"/>
              </a:ext>
            </a:extLst>
          </p:cNvPr>
          <p:cNvSpPr/>
          <p:nvPr/>
        </p:nvSpPr>
        <p:spPr>
          <a:xfrm>
            <a:off x="4913858" y="2618681"/>
            <a:ext cx="4428493" cy="820475"/>
          </a:xfrm>
          <a:prstGeom prst="roundRect">
            <a:avLst>
              <a:gd name="adj" fmla="val 0"/>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180975" indent="-180975">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CAD systems do not have a button for the optimal procedure (CAD = </a:t>
            </a:r>
            <a:r>
              <a:rPr lang="en-GB" sz="1000" b="1" dirty="0">
                <a:solidFill>
                  <a:srgbClr val="637D96"/>
                </a:solidFill>
                <a:latin typeface="Arial" panose="020B0604020202020204" pitchFamily="34" charset="0"/>
                <a:cs typeface="Arial" panose="020B0604020202020204" pitchFamily="34" charset="0"/>
              </a:rPr>
              <a:t>c</a:t>
            </a:r>
            <a:r>
              <a:rPr lang="en-GB" sz="1000" dirty="0">
                <a:solidFill>
                  <a:srgbClr val="637D96"/>
                </a:solidFill>
                <a:latin typeface="Arial" panose="020B0604020202020204" pitchFamily="34" charset="0"/>
                <a:cs typeface="Arial" panose="020B0604020202020204" pitchFamily="34" charset="0"/>
              </a:rPr>
              <a:t>omputer-</a:t>
            </a:r>
            <a:r>
              <a:rPr lang="en-GB" sz="1000" b="1" dirty="0">
                <a:solidFill>
                  <a:srgbClr val="637D96"/>
                </a:solidFill>
                <a:latin typeface="Arial" panose="020B0604020202020204" pitchFamily="34" charset="0"/>
                <a:cs typeface="Arial" panose="020B0604020202020204" pitchFamily="34" charset="0"/>
              </a:rPr>
              <a:t>a</a:t>
            </a:r>
            <a:r>
              <a:rPr lang="en-GB" sz="1000" dirty="0">
                <a:solidFill>
                  <a:srgbClr val="637D96"/>
                </a:solidFill>
                <a:latin typeface="Arial" panose="020B0604020202020204" pitchFamily="34" charset="0"/>
                <a:cs typeface="Arial" panose="020B0604020202020204" pitchFamily="34" charset="0"/>
              </a:rPr>
              <a:t>ided </a:t>
            </a:r>
            <a:r>
              <a:rPr lang="en-GB" sz="1000" b="1" dirty="0">
                <a:solidFill>
                  <a:srgbClr val="637D96"/>
                </a:solidFill>
                <a:latin typeface="Arial" panose="020B0604020202020204" pitchFamily="34" charset="0"/>
                <a:cs typeface="Arial" panose="020B0604020202020204" pitchFamily="34" charset="0"/>
              </a:rPr>
              <a:t>d</a:t>
            </a:r>
            <a:r>
              <a:rPr lang="en-GB" sz="1000" dirty="0">
                <a:solidFill>
                  <a:srgbClr val="637D96"/>
                </a:solidFill>
                <a:latin typeface="Arial" panose="020B0604020202020204" pitchFamily="34" charset="0"/>
                <a:cs typeface="Arial" panose="020B0604020202020204" pitchFamily="34" charset="0"/>
              </a:rPr>
              <a:t>esign: The user is responsible for designing the model).</a:t>
            </a:r>
            <a:endParaRPr lang="de-DE" sz="1000" dirty="0">
              <a:solidFill>
                <a:srgbClr val="637D96"/>
              </a:solidFill>
              <a:latin typeface="Arial" panose="020B0604020202020204" pitchFamily="34" charset="0"/>
              <a:cs typeface="Arial" panose="020B0604020202020204" pitchFamily="34" charset="0"/>
            </a:endParaRPr>
          </a:p>
        </p:txBody>
      </p:sp>
      <p:sp>
        <p:nvSpPr>
          <p:cNvPr id="10" name="Abgerundetes Rechteck 9">
            <a:extLst>
              <a:ext uri="{FF2B5EF4-FFF2-40B4-BE49-F238E27FC236}">
                <a16:creationId xmlns:a16="http://schemas.microsoft.com/office/drawing/2014/main" id="{44341153-F971-26EB-DED8-1E7492AE5325}"/>
              </a:ext>
            </a:extLst>
          </p:cNvPr>
          <p:cNvSpPr/>
          <p:nvPr/>
        </p:nvSpPr>
        <p:spPr>
          <a:xfrm>
            <a:off x="1278093" y="4192485"/>
            <a:ext cx="4211813" cy="1281869"/>
          </a:xfrm>
          <a:prstGeom prst="roundRect">
            <a:avLst>
              <a:gd name="adj" fmla="val 0"/>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180975" indent="-180975">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There is one thing that all 3D CAD models have in common: the early design phase. The model’s </a:t>
            </a:r>
            <a:r>
              <a:rPr lang="en-GB" sz="1000" dirty="0" err="1">
                <a:solidFill>
                  <a:srgbClr val="637D96"/>
                </a:solidFill>
                <a:latin typeface="Arial" panose="020B0604020202020204" pitchFamily="34" charset="0"/>
                <a:cs typeface="Arial" panose="020B0604020202020204" pitchFamily="34" charset="0"/>
              </a:rPr>
              <a:t>behavior</a:t>
            </a:r>
            <a:r>
              <a:rPr lang="en-GB" sz="1000" dirty="0">
                <a:solidFill>
                  <a:srgbClr val="637D96"/>
                </a:solidFill>
                <a:latin typeface="Arial" panose="020B0604020202020204" pitchFamily="34" charset="0"/>
                <a:cs typeface="Arial" panose="020B0604020202020204" pitchFamily="34" charset="0"/>
              </a:rPr>
              <a:t>—that is, its capabilities, limitations, and thus its quality—is determined during this phase. </a:t>
            </a:r>
          </a:p>
          <a:p>
            <a:pPr marL="180975" indent="-180975">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This highlights the need to structure the early design phase! </a:t>
            </a:r>
          </a:p>
          <a:p>
            <a:pPr marL="180975" indent="-180975">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But what does a structured approach entail?</a:t>
            </a:r>
            <a:endParaRPr lang="de-DE" sz="1000" dirty="0">
              <a:solidFill>
                <a:srgbClr val="637D96"/>
              </a:solidFill>
              <a:latin typeface="Arial" panose="020B0604020202020204" pitchFamily="34" charset="0"/>
              <a:cs typeface="Arial" panose="020B0604020202020204" pitchFamily="34" charset="0"/>
            </a:endParaRPr>
          </a:p>
        </p:txBody>
      </p:sp>
      <p:sp>
        <p:nvSpPr>
          <p:cNvPr id="11" name="Abgerundetes Rechteck 9">
            <a:extLst>
              <a:ext uri="{FF2B5EF4-FFF2-40B4-BE49-F238E27FC236}">
                <a16:creationId xmlns:a16="http://schemas.microsoft.com/office/drawing/2014/main" id="{6E1B003B-B22E-1270-0EDF-70989DE0A3C9}"/>
              </a:ext>
            </a:extLst>
          </p:cNvPr>
          <p:cNvSpPr/>
          <p:nvPr/>
        </p:nvSpPr>
        <p:spPr>
          <a:xfrm>
            <a:off x="6632400" y="5207734"/>
            <a:ext cx="3800825" cy="1281869"/>
          </a:xfrm>
          <a:prstGeom prst="roundRect">
            <a:avLst>
              <a:gd name="adj" fmla="val 0"/>
            </a:avLst>
          </a:prstGeom>
          <a:solidFill>
            <a:schemeClr val="accent2">
              <a:lumMod val="20000"/>
              <a:lumOff val="8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180975" indent="-180975">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The core procedural skill is organizing the design phase according to the following organizational principles: </a:t>
            </a:r>
          </a:p>
          <a:p>
            <a:pPr marL="355600" indent="-177800">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The </a:t>
            </a:r>
            <a:r>
              <a:rPr lang="en-GB" sz="1000" dirty="0">
                <a:solidFill>
                  <a:schemeClr val="accent2"/>
                </a:solidFill>
                <a:latin typeface="Arial" panose="020B0604020202020204" pitchFamily="34" charset="0"/>
                <a:cs typeface="Arial" panose="020B0604020202020204" pitchFamily="34" charset="0"/>
              </a:rPr>
              <a:t>design view</a:t>
            </a:r>
          </a:p>
          <a:p>
            <a:pPr marL="355600" indent="-177800">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The </a:t>
            </a:r>
            <a:r>
              <a:rPr lang="en-GB" sz="1000" dirty="0">
                <a:solidFill>
                  <a:schemeClr val="accent2"/>
                </a:solidFill>
                <a:latin typeface="Arial" panose="020B0604020202020204" pitchFamily="34" charset="0"/>
                <a:cs typeface="Arial" panose="020B0604020202020204" pitchFamily="34" charset="0"/>
              </a:rPr>
              <a:t>design intent</a:t>
            </a:r>
          </a:p>
          <a:p>
            <a:pPr marL="355600" indent="-177800">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The </a:t>
            </a:r>
            <a:r>
              <a:rPr lang="en-GB" sz="1000" dirty="0">
                <a:solidFill>
                  <a:schemeClr val="accent2"/>
                </a:solidFill>
                <a:latin typeface="Arial" panose="020B0604020202020204" pitchFamily="34" charset="0"/>
                <a:cs typeface="Arial" panose="020B0604020202020204" pitchFamily="34" charset="0"/>
              </a:rPr>
              <a:t>top-down approach</a:t>
            </a:r>
          </a:p>
        </p:txBody>
      </p:sp>
    </p:spTree>
    <p:custDataLst>
      <p:tags r:id="rId1"/>
    </p:custDataLst>
    <p:extLst>
      <p:ext uri="{BB962C8B-B14F-4D97-AF65-F5344CB8AC3E}">
        <p14:creationId xmlns:p14="http://schemas.microsoft.com/office/powerpoint/2010/main" val="57264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a:extLst>
            <a:ext uri="{FF2B5EF4-FFF2-40B4-BE49-F238E27FC236}">
              <a16:creationId xmlns:a16="http://schemas.microsoft.com/office/drawing/2014/main" id="{2CD6483E-1F1A-2AB0-FF58-942AB2B65A2E}"/>
            </a:ext>
          </a:extLst>
        </p:cNvPr>
        <p:cNvGrpSpPr/>
        <p:nvPr/>
      </p:nvGrpSpPr>
      <p:grpSpPr>
        <a:xfrm>
          <a:off x="0" y="0"/>
          <a:ext cx="0" cy="0"/>
          <a:chOff x="0" y="0"/>
          <a:chExt cx="0" cy="0"/>
        </a:xfrm>
      </p:grpSpPr>
      <p:sp>
        <p:nvSpPr>
          <p:cNvPr id="38" name="Foliennummernplatzhalter 37">
            <a:extLst>
              <a:ext uri="{FF2B5EF4-FFF2-40B4-BE49-F238E27FC236}">
                <a16:creationId xmlns:a16="http://schemas.microsoft.com/office/drawing/2014/main" id="{C2806160-1A7C-68D0-E47E-43745F997372}"/>
              </a:ext>
            </a:extLst>
          </p:cNvPr>
          <p:cNvSpPr>
            <a:spLocks noGrp="1"/>
          </p:cNvSpPr>
          <p:nvPr>
            <p:ph type="sldNum" sz="quarter" idx="12"/>
          </p:nvPr>
        </p:nvSpPr>
        <p:spPr/>
        <p:txBody>
          <a:bodyPr/>
          <a:lstStyle/>
          <a:p>
            <a:fld id="{AEE5323D-B9DC-4232-9D2E-366F3F7EE02F}" type="slidenum">
              <a:rPr lang="de-DE" smtClean="0"/>
              <a:pPr/>
              <a:t>7</a:t>
            </a:fld>
            <a:endParaRPr lang="de-DE"/>
          </a:p>
        </p:txBody>
      </p:sp>
      <p:sp>
        <p:nvSpPr>
          <p:cNvPr id="6" name="Abgerundetes Rechteck 5">
            <a:extLst>
              <a:ext uri="{FF2B5EF4-FFF2-40B4-BE49-F238E27FC236}">
                <a16:creationId xmlns:a16="http://schemas.microsoft.com/office/drawing/2014/main" id="{A7FC505F-BB41-1F09-3785-2EB08485EF85}"/>
              </a:ext>
            </a:extLst>
          </p:cNvPr>
          <p:cNvSpPr/>
          <p:nvPr/>
        </p:nvSpPr>
        <p:spPr>
          <a:xfrm>
            <a:off x="720000" y="1440000"/>
            <a:ext cx="5345986" cy="432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355600" indent="-355600">
              <a:lnSpc>
                <a:spcPct val="150000"/>
              </a:lnSpc>
              <a:buClr>
                <a:schemeClr val="accent2"/>
              </a:buClr>
              <a:buFont typeface="Wingdings 3" panose="05040102010807070707" pitchFamily="18" charset="2"/>
              <a:buChar char=""/>
            </a:pPr>
            <a:r>
              <a:rPr lang="en-GB" sz="1400" dirty="0">
                <a:solidFill>
                  <a:srgbClr val="637D96"/>
                </a:solidFill>
                <a:latin typeface="Arial" panose="020B0604020202020204" pitchFamily="34" charset="0"/>
                <a:cs typeface="Arial" panose="020B0604020202020204" pitchFamily="34" charset="0"/>
              </a:rPr>
              <a:t>The </a:t>
            </a:r>
            <a:r>
              <a:rPr lang="en-GB" sz="1400" dirty="0">
                <a:solidFill>
                  <a:schemeClr val="accent2"/>
                </a:solidFill>
                <a:latin typeface="Arial" panose="020B0604020202020204" pitchFamily="34" charset="0"/>
                <a:cs typeface="Arial" panose="020B0604020202020204" pitchFamily="34" charset="0"/>
              </a:rPr>
              <a:t>Design View</a:t>
            </a:r>
            <a:r>
              <a:rPr lang="en-GB" sz="1400" dirty="0">
                <a:solidFill>
                  <a:srgbClr val="637D96"/>
                </a:solidFill>
                <a:latin typeface="Arial" panose="020B0604020202020204" pitchFamily="34" charset="0"/>
                <a:cs typeface="Arial" panose="020B0604020202020204" pitchFamily="34" charset="0"/>
              </a:rPr>
              <a:t>: Basics</a:t>
            </a:r>
          </a:p>
        </p:txBody>
      </p:sp>
      <p:sp>
        <p:nvSpPr>
          <p:cNvPr id="7" name="Abgerundetes Rechteck 9">
            <a:extLst>
              <a:ext uri="{FF2B5EF4-FFF2-40B4-BE49-F238E27FC236}">
                <a16:creationId xmlns:a16="http://schemas.microsoft.com/office/drawing/2014/main" id="{61998EFB-0EF0-7243-5F02-B48F9BDE11E0}"/>
              </a:ext>
            </a:extLst>
          </p:cNvPr>
          <p:cNvSpPr/>
          <p:nvPr/>
        </p:nvSpPr>
        <p:spPr>
          <a:xfrm>
            <a:off x="6480000" y="1440000"/>
            <a:ext cx="4211814" cy="1619757"/>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179388" indent="-179388">
              <a:lnSpc>
                <a:spcPct val="150000"/>
              </a:lnSpc>
              <a:buClr>
                <a:schemeClr val="accent2"/>
              </a:buClr>
              <a:buFont typeface="Wingdings" panose="05000000000000000000" pitchFamily="2" charset="2"/>
              <a:buChar char="ð"/>
            </a:pPr>
            <a:r>
              <a:rPr lang="en-GB" sz="1200" dirty="0">
                <a:solidFill>
                  <a:srgbClr val="637D96"/>
                </a:solidFill>
                <a:latin typeface="Arial" panose="020B0604020202020204" pitchFamily="34" charset="0"/>
                <a:cs typeface="Arial" panose="020B0604020202020204" pitchFamily="34" charset="0"/>
              </a:rPr>
              <a:t>Basic requirement: The ability to visualize a component (</a:t>
            </a:r>
            <a:r>
              <a:rPr lang="en-GB" sz="1200" i="1" dirty="0">
                <a:solidFill>
                  <a:srgbClr val="637D96"/>
                </a:solidFill>
                <a:latin typeface="Arial" panose="020B0604020202020204" pitchFamily="34" charset="0"/>
                <a:cs typeface="Arial" panose="020B0604020202020204" pitchFamily="34" charset="0"/>
              </a:rPr>
              <a:t>spatial visual representation)</a:t>
            </a:r>
            <a:r>
              <a:rPr lang="en-GB" sz="1200" dirty="0">
                <a:solidFill>
                  <a:srgbClr val="637D96"/>
                </a:solidFill>
                <a:latin typeface="Arial" panose="020B0604020202020204" pitchFamily="34" charset="0"/>
                <a:cs typeface="Arial" panose="020B0604020202020204" pitchFamily="34" charset="0"/>
              </a:rPr>
              <a:t> in three-dimensional space.</a:t>
            </a:r>
          </a:p>
          <a:p>
            <a:pPr>
              <a:lnSpc>
                <a:spcPct val="150000"/>
              </a:lnSpc>
              <a:buClr>
                <a:schemeClr val="accent2"/>
              </a:buClr>
            </a:pPr>
            <a:endParaRPr lang="de-DE" sz="1200" dirty="0">
              <a:solidFill>
                <a:srgbClr val="637D96"/>
              </a:solidFill>
              <a:latin typeface="Arial" panose="020B0604020202020204" pitchFamily="34" charset="0"/>
              <a:cs typeface="Arial" panose="020B0604020202020204" pitchFamily="34" charset="0"/>
            </a:endParaRPr>
          </a:p>
          <a:p>
            <a:pPr marL="179388" indent="-179388">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Sources: Sketches, comparable models, feasibility studies, results of creativity techniques and design methods, literature, internet research, etc.</a:t>
            </a:r>
          </a:p>
          <a:p>
            <a:pPr marL="179388" indent="-179388">
              <a:lnSpc>
                <a:spcPct val="150000"/>
              </a:lnSpc>
              <a:buClr>
                <a:schemeClr val="accent2"/>
              </a:buClr>
              <a:buFont typeface="Wingdings" panose="05000000000000000000" pitchFamily="2" charset="2"/>
              <a:buChar char="§"/>
            </a:pPr>
            <a:endParaRPr lang="en-GB" sz="1000" dirty="0">
              <a:solidFill>
                <a:srgbClr val="637D96"/>
              </a:solidFill>
              <a:latin typeface="Arial" panose="020B0604020202020204" pitchFamily="34" charset="0"/>
              <a:cs typeface="Arial" panose="020B0604020202020204" pitchFamily="34" charset="0"/>
            </a:endParaRPr>
          </a:p>
          <a:p>
            <a:pPr>
              <a:lnSpc>
                <a:spcPct val="150000"/>
              </a:lnSpc>
              <a:buClr>
                <a:schemeClr val="accent2"/>
              </a:buClr>
            </a:pPr>
            <a:endParaRPr lang="de-DE" sz="1000" dirty="0">
              <a:solidFill>
                <a:srgbClr val="637D96"/>
              </a:solidFill>
              <a:latin typeface="Arial" panose="020B0604020202020204" pitchFamily="34" charset="0"/>
              <a:cs typeface="Arial" panose="020B0604020202020204" pitchFamily="34" charset="0"/>
            </a:endParaRPr>
          </a:p>
        </p:txBody>
      </p:sp>
      <p:pic>
        <p:nvPicPr>
          <p:cNvPr id="5" name="Snagit_PPT61A9">
            <a:extLst>
              <a:ext uri="{FF2B5EF4-FFF2-40B4-BE49-F238E27FC236}">
                <a16:creationId xmlns:a16="http://schemas.microsoft.com/office/drawing/2014/main" id="{FE45C432-83C8-60A8-659C-EE4808716E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0000" y="3060000"/>
            <a:ext cx="1620180" cy="2203444"/>
          </a:xfrm>
          <a:prstGeom prst="rect">
            <a:avLst/>
          </a:prstGeom>
        </p:spPr>
      </p:pic>
    </p:spTree>
    <p:custDataLst>
      <p:tags r:id="rId1"/>
    </p:custDataLst>
    <p:extLst>
      <p:ext uri="{BB962C8B-B14F-4D97-AF65-F5344CB8AC3E}">
        <p14:creationId xmlns:p14="http://schemas.microsoft.com/office/powerpoint/2010/main" val="82821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a:extLst>
            <a:ext uri="{FF2B5EF4-FFF2-40B4-BE49-F238E27FC236}">
              <a16:creationId xmlns:a16="http://schemas.microsoft.com/office/drawing/2014/main" id="{2CD6483E-1F1A-2AB0-FF58-942AB2B65A2E}"/>
            </a:ext>
          </a:extLst>
        </p:cNvPr>
        <p:cNvGrpSpPr/>
        <p:nvPr/>
      </p:nvGrpSpPr>
      <p:grpSpPr>
        <a:xfrm>
          <a:off x="0" y="0"/>
          <a:ext cx="0" cy="0"/>
          <a:chOff x="0" y="0"/>
          <a:chExt cx="0" cy="0"/>
        </a:xfrm>
      </p:grpSpPr>
      <p:sp>
        <p:nvSpPr>
          <p:cNvPr id="38" name="Foliennummernplatzhalter 37">
            <a:extLst>
              <a:ext uri="{FF2B5EF4-FFF2-40B4-BE49-F238E27FC236}">
                <a16:creationId xmlns:a16="http://schemas.microsoft.com/office/drawing/2014/main" id="{C2806160-1A7C-68D0-E47E-43745F997372}"/>
              </a:ext>
            </a:extLst>
          </p:cNvPr>
          <p:cNvSpPr>
            <a:spLocks noGrp="1"/>
          </p:cNvSpPr>
          <p:nvPr>
            <p:ph type="sldNum" sz="quarter" idx="12"/>
          </p:nvPr>
        </p:nvSpPr>
        <p:spPr/>
        <p:txBody>
          <a:bodyPr/>
          <a:lstStyle/>
          <a:p>
            <a:fld id="{AEE5323D-B9DC-4232-9D2E-366F3F7EE02F}" type="slidenum">
              <a:rPr lang="de-DE" smtClean="0"/>
              <a:pPr/>
              <a:t>8</a:t>
            </a:fld>
            <a:endParaRPr lang="de-DE"/>
          </a:p>
        </p:txBody>
      </p:sp>
      <p:sp>
        <p:nvSpPr>
          <p:cNvPr id="7" name="Abgerundetes Rechteck 9">
            <a:extLst>
              <a:ext uri="{FF2B5EF4-FFF2-40B4-BE49-F238E27FC236}">
                <a16:creationId xmlns:a16="http://schemas.microsoft.com/office/drawing/2014/main" id="{61998EFB-0EF0-7243-5F02-B48F9BDE11E0}"/>
              </a:ext>
            </a:extLst>
          </p:cNvPr>
          <p:cNvSpPr/>
          <p:nvPr/>
        </p:nvSpPr>
        <p:spPr>
          <a:xfrm>
            <a:off x="6480000" y="1440000"/>
            <a:ext cx="4211814" cy="1295721"/>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179388" indent="-179388">
              <a:lnSpc>
                <a:spcPct val="150000"/>
              </a:lnSpc>
              <a:buClr>
                <a:schemeClr val="accent2"/>
              </a:buClr>
              <a:buFont typeface="Wingdings" panose="05000000000000000000" pitchFamily="2" charset="2"/>
              <a:buChar char="ð"/>
            </a:pPr>
            <a:r>
              <a:rPr lang="en-GB" sz="1200" b="1" dirty="0">
                <a:solidFill>
                  <a:srgbClr val="637D96"/>
                </a:solidFill>
                <a:latin typeface="Arial" panose="020B0604020202020204" pitchFamily="34" charset="0"/>
                <a:cs typeface="Arial" panose="020B0604020202020204" pitchFamily="34" charset="0"/>
              </a:rPr>
              <a:t>1. Conclusion </a:t>
            </a:r>
            <a:r>
              <a:rPr lang="en-GB" sz="1200" dirty="0">
                <a:solidFill>
                  <a:srgbClr val="637D96"/>
                </a:solidFill>
                <a:latin typeface="Arial" panose="020B0604020202020204" pitchFamily="34" charset="0"/>
                <a:cs typeface="Arial" panose="020B0604020202020204" pitchFamily="34" charset="0"/>
              </a:rPr>
              <a:t>based on the </a:t>
            </a:r>
            <a:r>
              <a:rPr lang="en-GB" sz="1200" i="1" dirty="0">
                <a:solidFill>
                  <a:srgbClr val="637D96"/>
                </a:solidFill>
                <a:latin typeface="Arial" panose="020B0604020202020204" pitchFamily="34" charset="0"/>
                <a:cs typeface="Arial" panose="020B0604020202020204" pitchFamily="34" charset="0"/>
              </a:rPr>
              <a:t>spatial visual representation </a:t>
            </a:r>
            <a:r>
              <a:rPr lang="en-GB" sz="1200" dirty="0">
                <a:solidFill>
                  <a:srgbClr val="637D96"/>
                </a:solidFill>
                <a:latin typeface="Arial" panose="020B0604020202020204" pitchFamily="34" charset="0"/>
                <a:cs typeface="Arial" panose="020B0604020202020204" pitchFamily="34" charset="0"/>
              </a:rPr>
              <a:t>of the task: It follows that the orientation and position of a 3D component in three-dimensional space are known.</a:t>
            </a:r>
          </a:p>
          <a:p>
            <a:pPr marL="179388" indent="-179388">
              <a:lnSpc>
                <a:spcPct val="150000"/>
              </a:lnSpc>
              <a:buClr>
                <a:schemeClr val="accent2"/>
              </a:buClr>
              <a:buFont typeface="Wingdings" panose="05000000000000000000" pitchFamily="2" charset="2"/>
              <a:buChar char="ð"/>
            </a:pPr>
            <a:endParaRPr lang="en-GB" sz="1200" b="1" dirty="0">
              <a:solidFill>
                <a:srgbClr val="637D96"/>
              </a:solidFill>
              <a:latin typeface="Arial" panose="020B0604020202020204" pitchFamily="34" charset="0"/>
              <a:cs typeface="Arial" panose="020B0604020202020204" pitchFamily="34" charset="0"/>
            </a:endParaRPr>
          </a:p>
        </p:txBody>
      </p:sp>
      <p:grpSp>
        <p:nvGrpSpPr>
          <p:cNvPr id="3" name="Gruppieren 2">
            <a:extLst>
              <a:ext uri="{FF2B5EF4-FFF2-40B4-BE49-F238E27FC236}">
                <a16:creationId xmlns:a16="http://schemas.microsoft.com/office/drawing/2014/main" id="{44FB1DB7-6843-2FD3-EAA2-6D5B8B6F314F}"/>
              </a:ext>
            </a:extLst>
          </p:cNvPr>
          <p:cNvGrpSpPr/>
          <p:nvPr/>
        </p:nvGrpSpPr>
        <p:grpSpPr>
          <a:xfrm>
            <a:off x="1253946" y="2232000"/>
            <a:ext cx="4807808" cy="4747431"/>
            <a:chOff x="953418" y="2232000"/>
            <a:chExt cx="4807808" cy="4747431"/>
          </a:xfrm>
        </p:grpSpPr>
        <p:pic>
          <p:nvPicPr>
            <p:cNvPr id="12" name="Grafik 11" descr="Ein Bild, das Entwurf, Zeichnung, Diagramm, Design enthält.&#10;&#10;Automatisch generierte Beschreibung">
              <a:extLst>
                <a:ext uri="{FF2B5EF4-FFF2-40B4-BE49-F238E27FC236}">
                  <a16:creationId xmlns:a16="http://schemas.microsoft.com/office/drawing/2014/main" id="{5F5971A8-D365-7CB2-6483-95DB9C90CB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1226" y="4465019"/>
              <a:ext cx="2160000" cy="2514412"/>
            </a:xfrm>
            <a:prstGeom prst="rect">
              <a:avLst/>
            </a:prstGeom>
          </p:spPr>
        </p:pic>
        <p:pic>
          <p:nvPicPr>
            <p:cNvPr id="13" name="Grafik 12" descr="Ein Bild, das Entwurf, Diagramm, Zeichnung, Design enthält.&#10;&#10;Automatisch generierte Beschreibung">
              <a:extLst>
                <a:ext uri="{FF2B5EF4-FFF2-40B4-BE49-F238E27FC236}">
                  <a16:creationId xmlns:a16="http://schemas.microsoft.com/office/drawing/2014/main" id="{7D5608EF-F0DF-E4B9-38A5-97E24E6066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418" y="4641842"/>
              <a:ext cx="2160000" cy="2337589"/>
            </a:xfrm>
            <a:prstGeom prst="rect">
              <a:avLst/>
            </a:prstGeom>
          </p:spPr>
        </p:pic>
        <p:pic>
          <p:nvPicPr>
            <p:cNvPr id="14" name="Snagit_PPTCF37" descr="Ein Bild, das Entwurf, Zeichnung, Kunst, Darstellung enthält.&#10;&#10;Automatisch generierte Beschreibung">
              <a:extLst>
                <a:ext uri="{FF2B5EF4-FFF2-40B4-BE49-F238E27FC236}">
                  <a16:creationId xmlns:a16="http://schemas.microsoft.com/office/drawing/2014/main" id="{2AB67EAE-93F0-81A6-733E-24316902D1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3418" y="2232000"/>
              <a:ext cx="3600000" cy="2363781"/>
            </a:xfrm>
            <a:prstGeom prst="rect">
              <a:avLst/>
            </a:prstGeom>
          </p:spPr>
        </p:pic>
      </p:grpSp>
      <p:sp>
        <p:nvSpPr>
          <p:cNvPr id="2" name="Abgerundetes Rechteck 5">
            <a:extLst>
              <a:ext uri="{FF2B5EF4-FFF2-40B4-BE49-F238E27FC236}">
                <a16:creationId xmlns:a16="http://schemas.microsoft.com/office/drawing/2014/main" id="{D7D3941B-C913-547C-6B1B-6BFFDEF4FCDB}"/>
              </a:ext>
            </a:extLst>
          </p:cNvPr>
          <p:cNvSpPr/>
          <p:nvPr/>
        </p:nvSpPr>
        <p:spPr>
          <a:xfrm>
            <a:off x="720000" y="1440000"/>
            <a:ext cx="5345986" cy="432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355600" indent="-355600">
              <a:lnSpc>
                <a:spcPct val="150000"/>
              </a:lnSpc>
              <a:buClr>
                <a:schemeClr val="accent2"/>
              </a:buClr>
              <a:buFont typeface="Wingdings 3" panose="05040102010807070707" pitchFamily="18" charset="2"/>
              <a:buChar char=""/>
            </a:pPr>
            <a:r>
              <a:rPr lang="en-GB" sz="1400" dirty="0">
                <a:solidFill>
                  <a:srgbClr val="637D96"/>
                </a:solidFill>
                <a:latin typeface="Arial" panose="020B0604020202020204" pitchFamily="34" charset="0"/>
                <a:cs typeface="Arial" panose="020B0604020202020204" pitchFamily="34" charset="0"/>
              </a:rPr>
              <a:t>The </a:t>
            </a:r>
            <a:r>
              <a:rPr lang="en-GB" sz="1400" dirty="0">
                <a:solidFill>
                  <a:schemeClr val="accent2"/>
                </a:solidFill>
                <a:latin typeface="Arial" panose="020B0604020202020204" pitchFamily="34" charset="0"/>
                <a:cs typeface="Arial" panose="020B0604020202020204" pitchFamily="34" charset="0"/>
              </a:rPr>
              <a:t>Design View</a:t>
            </a:r>
            <a:r>
              <a:rPr lang="en-GB" sz="1400" dirty="0">
                <a:solidFill>
                  <a:srgbClr val="637D96"/>
                </a:solidFill>
                <a:latin typeface="Arial" panose="020B0604020202020204" pitchFamily="34" charset="0"/>
                <a:cs typeface="Arial" panose="020B0604020202020204" pitchFamily="34" charset="0"/>
              </a:rPr>
              <a:t>: Basics</a:t>
            </a:r>
          </a:p>
        </p:txBody>
      </p:sp>
    </p:spTree>
    <p:custDataLst>
      <p:tags r:id="rId1"/>
    </p:custDataLst>
    <p:extLst>
      <p:ext uri="{BB962C8B-B14F-4D97-AF65-F5344CB8AC3E}">
        <p14:creationId xmlns:p14="http://schemas.microsoft.com/office/powerpoint/2010/main" val="350408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a:extLst>
            <a:ext uri="{FF2B5EF4-FFF2-40B4-BE49-F238E27FC236}">
              <a16:creationId xmlns:a16="http://schemas.microsoft.com/office/drawing/2014/main" id="{2CD6483E-1F1A-2AB0-FF58-942AB2B65A2E}"/>
            </a:ext>
          </a:extLst>
        </p:cNvPr>
        <p:cNvGrpSpPr/>
        <p:nvPr/>
      </p:nvGrpSpPr>
      <p:grpSpPr>
        <a:xfrm>
          <a:off x="0" y="0"/>
          <a:ext cx="0" cy="0"/>
          <a:chOff x="0" y="0"/>
          <a:chExt cx="0" cy="0"/>
        </a:xfrm>
      </p:grpSpPr>
      <p:pic>
        <p:nvPicPr>
          <p:cNvPr id="10" name="Grafik 9" descr="Ein Bild, das Entwurf, Diagramm, technische Zeichnung, Kreis enthält.&#10;&#10;Automatisch generierte Beschreibung">
            <a:extLst>
              <a:ext uri="{FF2B5EF4-FFF2-40B4-BE49-F238E27FC236}">
                <a16:creationId xmlns:a16="http://schemas.microsoft.com/office/drawing/2014/main" id="{DEFB6BB5-BCE1-E6AA-CD9F-B3B71C80DC4A}"/>
              </a:ext>
            </a:extLst>
          </p:cNvPr>
          <p:cNvPicPr>
            <a:picLocks noChangeAspect="1"/>
          </p:cNvPicPr>
          <p:nvPr/>
        </p:nvPicPr>
        <p:blipFill>
          <a:blip r:embed="rId4"/>
          <a:stretch>
            <a:fillRect/>
          </a:stretch>
        </p:blipFill>
        <p:spPr>
          <a:xfrm>
            <a:off x="3905746" y="3060000"/>
            <a:ext cx="4211169" cy="2880000"/>
          </a:xfrm>
          <a:prstGeom prst="rect">
            <a:avLst/>
          </a:prstGeom>
        </p:spPr>
      </p:pic>
      <p:sp>
        <p:nvSpPr>
          <p:cNvPr id="38" name="Foliennummernplatzhalter 37">
            <a:extLst>
              <a:ext uri="{FF2B5EF4-FFF2-40B4-BE49-F238E27FC236}">
                <a16:creationId xmlns:a16="http://schemas.microsoft.com/office/drawing/2014/main" id="{C2806160-1A7C-68D0-E47E-43745F997372}"/>
              </a:ext>
            </a:extLst>
          </p:cNvPr>
          <p:cNvSpPr>
            <a:spLocks noGrp="1"/>
          </p:cNvSpPr>
          <p:nvPr>
            <p:ph type="sldNum" sz="quarter" idx="12"/>
          </p:nvPr>
        </p:nvSpPr>
        <p:spPr/>
        <p:txBody>
          <a:bodyPr/>
          <a:lstStyle/>
          <a:p>
            <a:fld id="{AEE5323D-B9DC-4232-9D2E-366F3F7EE02F}" type="slidenum">
              <a:rPr lang="de-DE" smtClean="0"/>
              <a:pPr/>
              <a:t>9</a:t>
            </a:fld>
            <a:endParaRPr lang="de-DE"/>
          </a:p>
        </p:txBody>
      </p:sp>
      <p:sp>
        <p:nvSpPr>
          <p:cNvPr id="7" name="Abgerundetes Rechteck 9">
            <a:extLst>
              <a:ext uri="{FF2B5EF4-FFF2-40B4-BE49-F238E27FC236}">
                <a16:creationId xmlns:a16="http://schemas.microsoft.com/office/drawing/2014/main" id="{61998EFB-0EF0-7243-5F02-B48F9BDE11E0}"/>
              </a:ext>
            </a:extLst>
          </p:cNvPr>
          <p:cNvSpPr/>
          <p:nvPr/>
        </p:nvSpPr>
        <p:spPr>
          <a:xfrm>
            <a:off x="6480000" y="1440000"/>
            <a:ext cx="4211814" cy="2159817"/>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179388" indent="-179388">
              <a:lnSpc>
                <a:spcPct val="150000"/>
              </a:lnSpc>
              <a:buClr>
                <a:schemeClr val="accent2"/>
              </a:buClr>
              <a:buFont typeface="Wingdings" panose="05000000000000000000" pitchFamily="2" charset="2"/>
              <a:buChar char="ð"/>
            </a:pPr>
            <a:r>
              <a:rPr lang="de-DE" sz="1200" dirty="0">
                <a:solidFill>
                  <a:srgbClr val="637D96"/>
                </a:solidFill>
                <a:latin typeface="Arial" panose="020B0604020202020204" pitchFamily="34" charset="0"/>
                <a:cs typeface="Arial" panose="020B0604020202020204" pitchFamily="34" charset="0"/>
              </a:rPr>
              <a:t>Standard </a:t>
            </a:r>
            <a:r>
              <a:rPr lang="de-DE" sz="1200" dirty="0" err="1">
                <a:solidFill>
                  <a:srgbClr val="637D96"/>
                </a:solidFill>
                <a:latin typeface="Arial" panose="020B0604020202020204" pitchFamily="34" charset="0"/>
                <a:cs typeface="Arial" panose="020B0604020202020204" pitchFamily="34" charset="0"/>
              </a:rPr>
              <a:t>projection</a:t>
            </a:r>
            <a:endParaRPr lang="de-DE" sz="1200" dirty="0">
              <a:solidFill>
                <a:srgbClr val="637D96"/>
              </a:solidFill>
              <a:latin typeface="Arial" panose="020B0604020202020204" pitchFamily="34" charset="0"/>
              <a:cs typeface="Arial" panose="020B0604020202020204" pitchFamily="34" charset="0"/>
            </a:endParaRPr>
          </a:p>
          <a:p>
            <a:pPr marL="179388" indent="-179388">
              <a:lnSpc>
                <a:spcPct val="150000"/>
              </a:lnSpc>
              <a:buClr>
                <a:schemeClr val="accent2"/>
              </a:buClr>
              <a:buFont typeface="Wingdings" panose="05000000000000000000" pitchFamily="2" charset="2"/>
              <a:buChar char="ð"/>
            </a:pPr>
            <a:endParaRPr lang="de-DE" sz="1000" dirty="0">
              <a:solidFill>
                <a:srgbClr val="637D96"/>
              </a:solidFill>
              <a:latin typeface="Arial" panose="020B0604020202020204" pitchFamily="34" charset="0"/>
              <a:cs typeface="Arial" panose="020B0604020202020204" pitchFamily="34" charset="0"/>
            </a:endParaRPr>
          </a:p>
          <a:p>
            <a:pPr marL="179388" indent="-179388">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The basis of every technical drawing is the standard projection.</a:t>
            </a:r>
          </a:p>
          <a:p>
            <a:pPr marL="179388" indent="-179388">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Basic rule for representation: The front view is the view that provides the most information regarding shape and dimensions.</a:t>
            </a:r>
          </a:p>
          <a:p>
            <a:pPr marL="179388" indent="-179388">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In 3D CAD </a:t>
            </a:r>
            <a:r>
              <a:rPr lang="en-GB" sz="1000" dirty="0" err="1">
                <a:solidFill>
                  <a:srgbClr val="637D96"/>
                </a:solidFill>
                <a:latin typeface="Arial" panose="020B0604020202020204" pitchFamily="34" charset="0"/>
                <a:cs typeface="Arial" panose="020B0604020202020204" pitchFamily="34" charset="0"/>
              </a:rPr>
              <a:t>modeling</a:t>
            </a:r>
            <a:r>
              <a:rPr lang="en-GB" sz="1000" dirty="0">
                <a:solidFill>
                  <a:srgbClr val="637D96"/>
                </a:solidFill>
                <a:latin typeface="Arial" panose="020B0604020202020204" pitchFamily="34" charset="0"/>
                <a:cs typeface="Arial" panose="020B0604020202020204" pitchFamily="34" charset="0"/>
              </a:rPr>
              <a:t>, the design view is the projection of the spatial visual concept that contains the most information.</a:t>
            </a:r>
          </a:p>
          <a:p>
            <a:pPr marL="179388" indent="-179388">
              <a:lnSpc>
                <a:spcPct val="150000"/>
              </a:lnSpc>
              <a:buClr>
                <a:schemeClr val="accent2"/>
              </a:buClr>
              <a:buFont typeface="Wingdings" panose="05000000000000000000" pitchFamily="2" charset="2"/>
              <a:buChar char="§"/>
            </a:pPr>
            <a:r>
              <a:rPr lang="en-GB" sz="1000" dirty="0">
                <a:solidFill>
                  <a:srgbClr val="637D96"/>
                </a:solidFill>
                <a:latin typeface="Arial" panose="020B0604020202020204" pitchFamily="34" charset="0"/>
                <a:cs typeface="Arial" panose="020B0604020202020204" pitchFamily="34" charset="0"/>
              </a:rPr>
              <a:t>The design view is the content of the first sketch.</a:t>
            </a:r>
            <a:endParaRPr lang="de-DE" sz="1000" dirty="0">
              <a:solidFill>
                <a:srgbClr val="637D96"/>
              </a:solidFill>
              <a:latin typeface="Arial" panose="020B0604020202020204" pitchFamily="34" charset="0"/>
              <a:cs typeface="Arial" panose="020B0604020202020204" pitchFamily="34" charset="0"/>
            </a:endParaRPr>
          </a:p>
        </p:txBody>
      </p:sp>
      <p:pic>
        <p:nvPicPr>
          <p:cNvPr id="2" name="Grafik 1" descr="Ein Bild, das Entwurf, Design, Darstellung enthält.&#10;&#10;Automatisch generierte Beschreibung">
            <a:extLst>
              <a:ext uri="{FF2B5EF4-FFF2-40B4-BE49-F238E27FC236}">
                <a16:creationId xmlns:a16="http://schemas.microsoft.com/office/drawing/2014/main" id="{03AE4083-7894-B968-B615-85813C6750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0000" y="3060000"/>
            <a:ext cx="2200324" cy="2880000"/>
          </a:xfrm>
          <a:prstGeom prst="rect">
            <a:avLst/>
          </a:prstGeom>
        </p:spPr>
      </p:pic>
      <p:sp>
        <p:nvSpPr>
          <p:cNvPr id="3" name="Abgerundetes Rechteck 5">
            <a:extLst>
              <a:ext uri="{FF2B5EF4-FFF2-40B4-BE49-F238E27FC236}">
                <a16:creationId xmlns:a16="http://schemas.microsoft.com/office/drawing/2014/main" id="{4F03C4DC-C21F-3842-1DB9-51DC8A9CB73B}"/>
              </a:ext>
            </a:extLst>
          </p:cNvPr>
          <p:cNvSpPr/>
          <p:nvPr/>
        </p:nvSpPr>
        <p:spPr>
          <a:xfrm>
            <a:off x="720000" y="1440000"/>
            <a:ext cx="5345986" cy="432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355600" indent="-355600">
              <a:lnSpc>
                <a:spcPct val="150000"/>
              </a:lnSpc>
              <a:buClr>
                <a:schemeClr val="accent2"/>
              </a:buClr>
              <a:buFont typeface="Wingdings 3" panose="05040102010807070707" pitchFamily="18" charset="2"/>
              <a:buChar char=""/>
            </a:pPr>
            <a:r>
              <a:rPr lang="en-GB" sz="1400" dirty="0">
                <a:solidFill>
                  <a:srgbClr val="637D96"/>
                </a:solidFill>
                <a:latin typeface="Arial" panose="020B0604020202020204" pitchFamily="34" charset="0"/>
                <a:cs typeface="Arial" panose="020B0604020202020204" pitchFamily="34" charset="0"/>
              </a:rPr>
              <a:t>The </a:t>
            </a:r>
            <a:r>
              <a:rPr lang="en-GB" sz="1400" dirty="0">
                <a:solidFill>
                  <a:schemeClr val="accent2"/>
                </a:solidFill>
                <a:latin typeface="Arial" panose="020B0604020202020204" pitchFamily="34" charset="0"/>
                <a:cs typeface="Arial" panose="020B0604020202020204" pitchFamily="34" charset="0"/>
              </a:rPr>
              <a:t>Design View</a:t>
            </a:r>
            <a:r>
              <a:rPr lang="en-GB" sz="1400" dirty="0">
                <a:solidFill>
                  <a:srgbClr val="637D96"/>
                </a:solidFill>
                <a:latin typeface="Arial" panose="020B0604020202020204" pitchFamily="34" charset="0"/>
                <a:cs typeface="Arial" panose="020B0604020202020204" pitchFamily="34" charset="0"/>
              </a:rPr>
              <a:t>: Basics</a:t>
            </a:r>
          </a:p>
        </p:txBody>
      </p:sp>
    </p:spTree>
    <p:custDataLst>
      <p:tags r:id="rId1"/>
    </p:custDataLst>
    <p:extLst>
      <p:ext uri="{BB962C8B-B14F-4D97-AF65-F5344CB8AC3E}">
        <p14:creationId xmlns:p14="http://schemas.microsoft.com/office/powerpoint/2010/main" val="419040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1.6|1.7|1.4"/>
</p:tagLst>
</file>

<file path=ppt/tags/tag10.xml><?xml version="1.0" encoding="utf-8"?>
<p:tagLst xmlns:a="http://schemas.openxmlformats.org/drawingml/2006/main" xmlns:r="http://schemas.openxmlformats.org/officeDocument/2006/relationships" xmlns:p="http://schemas.openxmlformats.org/presentationml/2006/main">
  <p:tag name="TIMING" val="|2.1|1.6|1.7|1.4"/>
</p:tagLst>
</file>

<file path=ppt/tags/tag11.xml><?xml version="1.0" encoding="utf-8"?>
<p:tagLst xmlns:a="http://schemas.openxmlformats.org/drawingml/2006/main" xmlns:r="http://schemas.openxmlformats.org/officeDocument/2006/relationships" xmlns:p="http://schemas.openxmlformats.org/presentationml/2006/main">
  <p:tag name="TIMING" val="|2.1|1.6|1.7|1.4"/>
</p:tagLst>
</file>

<file path=ppt/tags/tag12.xml><?xml version="1.0" encoding="utf-8"?>
<p:tagLst xmlns:a="http://schemas.openxmlformats.org/drawingml/2006/main" xmlns:r="http://schemas.openxmlformats.org/officeDocument/2006/relationships" xmlns:p="http://schemas.openxmlformats.org/presentationml/2006/main">
  <p:tag name="TIMING" val="|2.1|1.6|1.7|1.4"/>
</p:tagLst>
</file>

<file path=ppt/tags/tag13.xml><?xml version="1.0" encoding="utf-8"?>
<p:tagLst xmlns:a="http://schemas.openxmlformats.org/drawingml/2006/main" xmlns:r="http://schemas.openxmlformats.org/officeDocument/2006/relationships" xmlns:p="http://schemas.openxmlformats.org/presentationml/2006/main">
  <p:tag name="TIMING" val="|2.1|1.6|1.7|1.4"/>
</p:tagLst>
</file>

<file path=ppt/tags/tag14.xml><?xml version="1.0" encoding="utf-8"?>
<p:tagLst xmlns:a="http://schemas.openxmlformats.org/drawingml/2006/main" xmlns:r="http://schemas.openxmlformats.org/officeDocument/2006/relationships" xmlns:p="http://schemas.openxmlformats.org/presentationml/2006/main">
  <p:tag name="TIMING" val="|2.1|1.6|1.7|1.4"/>
</p:tagLst>
</file>

<file path=ppt/tags/tag15.xml><?xml version="1.0" encoding="utf-8"?>
<p:tagLst xmlns:a="http://schemas.openxmlformats.org/drawingml/2006/main" xmlns:r="http://schemas.openxmlformats.org/officeDocument/2006/relationships" xmlns:p="http://schemas.openxmlformats.org/presentationml/2006/main">
  <p:tag name="TIMING" val="|2.1|1.6|1.7|1.4"/>
</p:tagLst>
</file>

<file path=ppt/tags/tag16.xml><?xml version="1.0" encoding="utf-8"?>
<p:tagLst xmlns:a="http://schemas.openxmlformats.org/drawingml/2006/main" xmlns:r="http://schemas.openxmlformats.org/officeDocument/2006/relationships" xmlns:p="http://schemas.openxmlformats.org/presentationml/2006/main">
  <p:tag name="TIMING" val="|2.1|1.6|1.7|1.4"/>
</p:tagLst>
</file>

<file path=ppt/tags/tag17.xml><?xml version="1.0" encoding="utf-8"?>
<p:tagLst xmlns:a="http://schemas.openxmlformats.org/drawingml/2006/main" xmlns:r="http://schemas.openxmlformats.org/officeDocument/2006/relationships" xmlns:p="http://schemas.openxmlformats.org/presentationml/2006/main">
  <p:tag name="TIMING" val="|2.1|1.6|1.7|1.4"/>
</p:tagLst>
</file>

<file path=ppt/tags/tag18.xml><?xml version="1.0" encoding="utf-8"?>
<p:tagLst xmlns:a="http://schemas.openxmlformats.org/drawingml/2006/main" xmlns:r="http://schemas.openxmlformats.org/officeDocument/2006/relationships" xmlns:p="http://schemas.openxmlformats.org/presentationml/2006/main">
  <p:tag name="TIMING" val="|2.1|1.6|1.7|1.4"/>
</p:tagLst>
</file>

<file path=ppt/tags/tag19.xml><?xml version="1.0" encoding="utf-8"?>
<p:tagLst xmlns:a="http://schemas.openxmlformats.org/drawingml/2006/main" xmlns:r="http://schemas.openxmlformats.org/officeDocument/2006/relationships" xmlns:p="http://schemas.openxmlformats.org/presentationml/2006/main">
  <p:tag name="TIMING" val="|2.1|1.6|1.7|1.4"/>
</p:tagLst>
</file>

<file path=ppt/tags/tag2.xml><?xml version="1.0" encoding="utf-8"?>
<p:tagLst xmlns:a="http://schemas.openxmlformats.org/drawingml/2006/main" xmlns:r="http://schemas.openxmlformats.org/officeDocument/2006/relationships" xmlns:p="http://schemas.openxmlformats.org/presentationml/2006/main">
  <p:tag name="TIMING" val="|2.1|1.6|1.7|1.4"/>
</p:tagLst>
</file>

<file path=ppt/tags/tag20.xml><?xml version="1.0" encoding="utf-8"?>
<p:tagLst xmlns:a="http://schemas.openxmlformats.org/drawingml/2006/main" xmlns:r="http://schemas.openxmlformats.org/officeDocument/2006/relationships" xmlns:p="http://schemas.openxmlformats.org/presentationml/2006/main">
  <p:tag name="TIMING" val="|2.1|1.6|1.7|1.4"/>
</p:tagLst>
</file>

<file path=ppt/tags/tag21.xml><?xml version="1.0" encoding="utf-8"?>
<p:tagLst xmlns:a="http://schemas.openxmlformats.org/drawingml/2006/main" xmlns:r="http://schemas.openxmlformats.org/officeDocument/2006/relationships" xmlns:p="http://schemas.openxmlformats.org/presentationml/2006/main">
  <p:tag name="TIMING" val="|2.1|1.6|1.7|1.4"/>
</p:tagLst>
</file>

<file path=ppt/tags/tag22.xml><?xml version="1.0" encoding="utf-8"?>
<p:tagLst xmlns:a="http://schemas.openxmlformats.org/drawingml/2006/main" xmlns:r="http://schemas.openxmlformats.org/officeDocument/2006/relationships" xmlns:p="http://schemas.openxmlformats.org/presentationml/2006/main">
  <p:tag name="TIMING" val="|2.1|1.6|1.7|1.4"/>
</p:tagLst>
</file>

<file path=ppt/tags/tag23.xml><?xml version="1.0" encoding="utf-8"?>
<p:tagLst xmlns:a="http://schemas.openxmlformats.org/drawingml/2006/main" xmlns:r="http://schemas.openxmlformats.org/officeDocument/2006/relationships" xmlns:p="http://schemas.openxmlformats.org/presentationml/2006/main">
  <p:tag name="TIMING" val="|2.1|1.6|1.7|1.4"/>
</p:tagLst>
</file>

<file path=ppt/tags/tag24.xml><?xml version="1.0" encoding="utf-8"?>
<p:tagLst xmlns:a="http://schemas.openxmlformats.org/drawingml/2006/main" xmlns:r="http://schemas.openxmlformats.org/officeDocument/2006/relationships" xmlns:p="http://schemas.openxmlformats.org/presentationml/2006/main">
  <p:tag name="TIMING" val="|0.4|0.5|0.4|0.4|0.2|0.2|0.5|0.4"/>
</p:tagLst>
</file>

<file path=ppt/tags/tag25.xml><?xml version="1.0" encoding="utf-8"?>
<p:tagLst xmlns:a="http://schemas.openxmlformats.org/drawingml/2006/main" xmlns:r="http://schemas.openxmlformats.org/officeDocument/2006/relationships" xmlns:p="http://schemas.openxmlformats.org/presentationml/2006/main">
  <p:tag name="TIMING" val="|0.2|0.8|0.5|0.9|0.7|0.6|0.6"/>
</p:tagLst>
</file>

<file path=ppt/tags/tag26.xml><?xml version="1.0" encoding="utf-8"?>
<p:tagLst xmlns:a="http://schemas.openxmlformats.org/drawingml/2006/main" xmlns:r="http://schemas.openxmlformats.org/officeDocument/2006/relationships" xmlns:p="http://schemas.openxmlformats.org/presentationml/2006/main">
  <p:tag name="TIMING" val="|2.1|1.6|1.7|1.4"/>
</p:tagLst>
</file>

<file path=ppt/tags/tag27.xml><?xml version="1.0" encoding="utf-8"?>
<p:tagLst xmlns:a="http://schemas.openxmlformats.org/drawingml/2006/main" xmlns:r="http://schemas.openxmlformats.org/officeDocument/2006/relationships" xmlns:p="http://schemas.openxmlformats.org/presentationml/2006/main">
  <p:tag name="TIMING" val="|2.1|1.6|1.7|1.4"/>
</p:tagLst>
</file>

<file path=ppt/tags/tag28.xml><?xml version="1.0" encoding="utf-8"?>
<p:tagLst xmlns:a="http://schemas.openxmlformats.org/drawingml/2006/main" xmlns:r="http://schemas.openxmlformats.org/officeDocument/2006/relationships" xmlns:p="http://schemas.openxmlformats.org/presentationml/2006/main">
  <p:tag name="TIMING" val="|2.1|1.6|1.7|1.4"/>
</p:tagLst>
</file>

<file path=ppt/tags/tag29.xml><?xml version="1.0" encoding="utf-8"?>
<p:tagLst xmlns:a="http://schemas.openxmlformats.org/drawingml/2006/main" xmlns:r="http://schemas.openxmlformats.org/officeDocument/2006/relationships" xmlns:p="http://schemas.openxmlformats.org/presentationml/2006/main">
  <p:tag name="TIMING" val="|0|0.3|0|0"/>
</p:tagLst>
</file>

<file path=ppt/tags/tag3.xml><?xml version="1.0" encoding="utf-8"?>
<p:tagLst xmlns:a="http://schemas.openxmlformats.org/drawingml/2006/main" xmlns:r="http://schemas.openxmlformats.org/officeDocument/2006/relationships" xmlns:p="http://schemas.openxmlformats.org/presentationml/2006/main">
  <p:tag name="TIMING" val="|2.1|1.6|1.7|1.4"/>
</p:tagLst>
</file>

<file path=ppt/tags/tag30.xml><?xml version="1.0" encoding="utf-8"?>
<p:tagLst xmlns:a="http://schemas.openxmlformats.org/drawingml/2006/main" xmlns:r="http://schemas.openxmlformats.org/officeDocument/2006/relationships" xmlns:p="http://schemas.openxmlformats.org/presentationml/2006/main">
  <p:tag name="TIMING" val="|0|0.3|0|0"/>
</p:tagLst>
</file>

<file path=ppt/tags/tag4.xml><?xml version="1.0" encoding="utf-8"?>
<p:tagLst xmlns:a="http://schemas.openxmlformats.org/drawingml/2006/main" xmlns:r="http://schemas.openxmlformats.org/officeDocument/2006/relationships" xmlns:p="http://schemas.openxmlformats.org/presentationml/2006/main">
  <p:tag name="TIMING" val="|2.1|1.6|1.7|1.4"/>
</p:tagLst>
</file>

<file path=ppt/tags/tag5.xml><?xml version="1.0" encoding="utf-8"?>
<p:tagLst xmlns:a="http://schemas.openxmlformats.org/drawingml/2006/main" xmlns:r="http://schemas.openxmlformats.org/officeDocument/2006/relationships" xmlns:p="http://schemas.openxmlformats.org/presentationml/2006/main">
  <p:tag name="TIMING" val="|2.1|1.6|1.7|1.4"/>
</p:tagLst>
</file>

<file path=ppt/tags/tag6.xml><?xml version="1.0" encoding="utf-8"?>
<p:tagLst xmlns:a="http://schemas.openxmlformats.org/drawingml/2006/main" xmlns:r="http://schemas.openxmlformats.org/officeDocument/2006/relationships" xmlns:p="http://schemas.openxmlformats.org/presentationml/2006/main">
  <p:tag name="TIMING" val="|2.1|1.6|1.7|1.4"/>
</p:tagLst>
</file>

<file path=ppt/tags/tag7.xml><?xml version="1.0" encoding="utf-8"?>
<p:tagLst xmlns:a="http://schemas.openxmlformats.org/drawingml/2006/main" xmlns:r="http://schemas.openxmlformats.org/officeDocument/2006/relationships" xmlns:p="http://schemas.openxmlformats.org/presentationml/2006/main">
  <p:tag name="TIMING" val="|2.1|1.6|1.7|1.4"/>
</p:tagLst>
</file>

<file path=ppt/tags/tag8.xml><?xml version="1.0" encoding="utf-8"?>
<p:tagLst xmlns:a="http://schemas.openxmlformats.org/drawingml/2006/main" xmlns:r="http://schemas.openxmlformats.org/officeDocument/2006/relationships" xmlns:p="http://schemas.openxmlformats.org/presentationml/2006/main">
  <p:tag name="TIMING" val="|2.1|1.6|1.7|1.4"/>
</p:tagLst>
</file>

<file path=ppt/tags/tag9.xml><?xml version="1.0" encoding="utf-8"?>
<p:tagLst xmlns:a="http://schemas.openxmlformats.org/drawingml/2006/main" xmlns:r="http://schemas.openxmlformats.org/officeDocument/2006/relationships" xmlns:p="http://schemas.openxmlformats.org/presentationml/2006/main">
  <p:tag name="TIMING" val="|2.1|1.6|1.7|1.4"/>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2726</Words>
  <Application>Microsoft Office PowerPoint</Application>
  <PresentationFormat>Benutzerdefiniert</PresentationFormat>
  <Paragraphs>393</Paragraphs>
  <Slides>34</Slides>
  <Notes>32</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34</vt:i4>
      </vt:variant>
    </vt:vector>
  </HeadingPairs>
  <TitlesOfParts>
    <vt:vector size="42" baseType="lpstr">
      <vt:lpstr>Arial</vt:lpstr>
      <vt:lpstr>Arial  </vt:lpstr>
      <vt:lpstr>Calibri</vt:lpstr>
      <vt:lpstr>Calibri Light</vt:lpstr>
      <vt:lpstr>Wingdings</vt:lpstr>
      <vt:lpstr>Wingdings 2</vt:lpstr>
      <vt:lpstr>Wingdings 3</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Kemmerer-Fleckenstein, Dieter</dc:creator>
  <cp:lastModifiedBy>Dieter Kemmerer-Fleckenstein</cp:lastModifiedBy>
  <cp:revision>1108</cp:revision>
  <cp:lastPrinted>2026-04-07T11:27:58Z</cp:lastPrinted>
  <dcterms:created xsi:type="dcterms:W3CDTF">2020-01-13T10:06:31Z</dcterms:created>
  <dcterms:modified xsi:type="dcterms:W3CDTF">2026-06-07T11:46:04Z</dcterms:modified>
</cp:coreProperties>
</file>