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handoutMasterIdLst>
    <p:handoutMasterId r:id="rId10"/>
  </p:handoutMasterIdLst>
  <p:sldIdLst>
    <p:sldId id="369" r:id="rId2"/>
    <p:sldId id="559" r:id="rId3"/>
    <p:sldId id="560" r:id="rId4"/>
    <p:sldId id="561" r:id="rId5"/>
    <p:sldId id="564" r:id="rId6"/>
    <p:sldId id="562" r:id="rId7"/>
    <p:sldId id="553" r:id="rId8"/>
  </p:sldIdLst>
  <p:sldSz cx="10691813" cy="7559675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300D3AD5-AA31-446E-8E3D-87B3772D592E}">
          <p14:sldIdLst>
            <p14:sldId id="369"/>
            <p14:sldId id="559"/>
            <p14:sldId id="560"/>
            <p14:sldId id="561"/>
            <p14:sldId id="564"/>
            <p14:sldId id="562"/>
            <p14:sldId id="5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14" userDrawn="1">
          <p15:clr>
            <a:srgbClr val="A4A3A4"/>
          </p15:clr>
        </p15:guide>
        <p15:guide id="2" pos="60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Kemmerer-Fleckenstein" initials="kefl" lastIdx="2" clrIdx="0">
    <p:extLst>
      <p:ext uri="{19B8F6BF-5375-455C-9EA6-DF929625EA0E}">
        <p15:presenceInfo xmlns:p15="http://schemas.microsoft.com/office/powerpoint/2012/main" userId="Dieter Kemmerer-Flecken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D9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DB6BD-9709-48CA-BF9D-6022BEFAF17E}" v="1" dt="2025-02-21T07:33:01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8774" autoAdjust="0"/>
  </p:normalViewPr>
  <p:slideViewPr>
    <p:cSldViewPr showGuides="1">
      <p:cViewPr varScale="1">
        <p:scale>
          <a:sx n="102" d="100"/>
          <a:sy n="102" d="100"/>
        </p:scale>
        <p:origin x="636" y="102"/>
      </p:cViewPr>
      <p:guideLst>
        <p:guide orient="horz" pos="1814"/>
        <p:guide pos="60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762" y="84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ter" userId="10443640f0136214" providerId="LiveId" clId="{815DB6BD-9709-48CA-BF9D-6022BEFAF17E}"/>
    <pc:docChg chg="modSld">
      <pc:chgData name="Dieter" userId="10443640f0136214" providerId="LiveId" clId="{815DB6BD-9709-48CA-BF9D-6022BEFAF17E}" dt="2025-02-21T07:33:01.132" v="0"/>
      <pc:docMkLst>
        <pc:docMk/>
      </pc:docMkLst>
      <pc:sldChg chg="modAnim">
        <pc:chgData name="Dieter" userId="10443640f0136214" providerId="LiveId" clId="{815DB6BD-9709-48CA-BF9D-6022BEFAF17E}" dt="2025-02-21T07:33:01.132" v="0"/>
        <pc:sldMkLst>
          <pc:docMk/>
          <pc:sldMk cId="2826322416" sldId="3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0A9B-1ED6-4678-8496-29BD68E0CE4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E8E1-E1DB-4E5B-80E7-70A061210E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722292" y="660294"/>
            <a:ext cx="4318163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dfasdfdf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24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50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174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899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622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349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073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798" algn="l" defTabSz="995450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sz="1050" noProof="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62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70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1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73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234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/>
          <a:lstStyle/>
          <a:p>
            <a:fld id="{E35988A6-30C3-4CC8-B050-E9B3C73ADD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7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6482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0181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7741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/>
        </p:nvCxnSpPr>
        <p:spPr>
          <a:xfrm>
            <a:off x="1908000" y="540000"/>
            <a:ext cx="6588000" cy="0"/>
          </a:xfrm>
          <a:prstGeom prst="line">
            <a:avLst/>
          </a:prstGeom>
          <a:ln w="4445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415999" y="7200001"/>
            <a:ext cx="3492001" cy="25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1077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2023 Dieter Kemmerer-Fleckenstein</a:t>
            </a:r>
            <a:endParaRPr lang="en-US" sz="1077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59999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 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8424000" y="468000"/>
            <a:ext cx="143999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2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0" y="7200000"/>
            <a:ext cx="720000" cy="252000"/>
          </a:xfrm>
        </p:spPr>
        <p:txBody>
          <a:bodyPr/>
          <a:lstStyle>
            <a:lvl1pPr algn="ctr">
              <a:defRPr sz="1175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2" y="234001"/>
            <a:ext cx="21150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08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7200000" y="7199999"/>
            <a:ext cx="34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sz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2025 </a:t>
            </a:r>
            <a:r>
              <a:rPr lang="en-US" sz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Dieter Kemmerer-Fleckenstein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87970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7013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995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2179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5609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7588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96323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522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8488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1B80-50A5-4BC4-AB8D-CBD7534B08FA}" type="datetime1">
              <a:rPr lang="de-DE" smtClean="0"/>
              <a:t>21.02.2025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9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2719930" y="2616772"/>
            <a:ext cx="5287387" cy="82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Dialogfenster Bauteil Erstellen</a:t>
            </a:r>
          </a:p>
          <a:p>
            <a:pPr algn="ctr">
              <a:lnSpc>
                <a:spcPct val="200000"/>
              </a:lnSpc>
            </a:pPr>
            <a:r>
              <a:rPr lang="de-DE" sz="1400" b="1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4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en-US" sz="14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champion</a:t>
            </a:r>
            <a:r>
              <a:rPr lang="de-DE" sz="14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Snagit_SNGOUT2105">
            <a:extLst>
              <a:ext uri="{FF2B5EF4-FFF2-40B4-BE49-F238E27FC236}">
                <a16:creationId xmlns:a16="http://schemas.microsoft.com/office/drawing/2014/main" id="{7A8D5834-77B1-0E89-C3D5-F7E2301ED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41" y="3563813"/>
            <a:ext cx="180272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3888000" cy="54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 „</a:t>
            </a:r>
            <a:r>
              <a:rPr lang="en-US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 champion</a:t>
            </a: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6000"/>
            <a:ext cx="4211813" cy="2333346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Bauteil Erstellen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automatisiert eine Reihe von Aktionen auf dem Weg von einem integralen Layout zu einer Baugruppe.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Befehl ermöglicht eine effektive Vererbung geometrischer Merkmale in eine Reihe von Bauteilen.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Ergebnis ist eine adaptive Baugruppe.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9EC2D7-4E39-647D-0F41-DDB3B66FF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088864"/>
            <a:ext cx="3600000" cy="178913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7BDC62F9-EDCD-2F1B-E068-CB9A0FAA6921}"/>
              </a:ext>
            </a:extLst>
          </p:cNvPr>
          <p:cNvCxnSpPr>
            <a:cxnSpLocks/>
          </p:cNvCxnSpPr>
          <p:nvPr/>
        </p:nvCxnSpPr>
        <p:spPr>
          <a:xfrm>
            <a:off x="2412000" y="4708865"/>
            <a:ext cx="431103" cy="0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3888000" cy="54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eine integrales Layout?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6000"/>
            <a:ext cx="4211813" cy="2333346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ist die Darstellung der Entwurfsabsicht für alle Bauteile einer Baugruppe.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der Skizze mit der Entwurfsabsicht wird in einem Master-Bauteil ein Block erstellt.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Dialogfenster </a:t>
            </a:r>
            <a:r>
              <a:rPr lang="de-DE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Bauteil Erstellen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wird im Master-Bauteil geöffnet: </a:t>
            </a:r>
            <a:r>
              <a:rPr lang="de-DE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Verwalten </a:t>
            </a:r>
            <a:r>
              <a:rPr lang="de-DE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de-DE" sz="14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Gruppe Layout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41FD06-C30D-DD84-DA1C-B035D5070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0000" y="1908000"/>
            <a:ext cx="131814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3888000" cy="54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Schritte werden automatisiert?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6000"/>
            <a:ext cx="4211813" cy="1647069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Erstellung der Baugruppe.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Erstellung der Bauteile.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Ableitung des Masters in die einzelnen Bauteile.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Platzieren der Bauteile in die Baugruppe.</a:t>
            </a:r>
          </a:p>
        </p:txBody>
      </p:sp>
    </p:spTree>
    <p:extLst>
      <p:ext uri="{BB962C8B-B14F-4D97-AF65-F5344CB8AC3E}">
        <p14:creationId xmlns:p14="http://schemas.microsoft.com/office/powerpoint/2010/main" val="37035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3888000" cy="54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Dialogfenster „Bauteil Erstellen“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480000" y="2016000"/>
            <a:ext cx="4211813" cy="2293400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Block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Bauteilname, Vorlage und Speicherort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Baugruppenname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Vorlage und Speicherort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 Bauteil mit Anwenden beenden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OK, wenn Bauteildefinition abgeschlossen</a:t>
            </a:r>
          </a:p>
        </p:txBody>
      </p:sp>
      <p:pic>
        <p:nvPicPr>
          <p:cNvPr id="7" name="Snagit_SNGOUT2136">
            <a:extLst>
              <a:ext uri="{FF2B5EF4-FFF2-40B4-BE49-F238E27FC236}">
                <a16:creationId xmlns:a16="http://schemas.microsoft.com/office/drawing/2014/main" id="{1684F77F-FCC2-0C3A-EA8F-70116A743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0" y="4054513"/>
            <a:ext cx="4320000" cy="265003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53950CC-E786-C4D6-829C-688FDCEF1E54}"/>
              </a:ext>
            </a:extLst>
          </p:cNvPr>
          <p:cNvCxnSpPr/>
          <p:nvPr/>
        </p:nvCxnSpPr>
        <p:spPr>
          <a:xfrm flipH="1">
            <a:off x="2924132" y="5111985"/>
            <a:ext cx="36004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3867117-D626-2F90-FD9A-E48D195C8012}"/>
              </a:ext>
            </a:extLst>
          </p:cNvPr>
          <p:cNvCxnSpPr/>
          <p:nvPr/>
        </p:nvCxnSpPr>
        <p:spPr>
          <a:xfrm flipH="1">
            <a:off x="5300352" y="5765666"/>
            <a:ext cx="216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7A4EF03-FA91-3F3A-60B7-D6958245A32D}"/>
              </a:ext>
            </a:extLst>
          </p:cNvPr>
          <p:cNvCxnSpPr/>
          <p:nvPr/>
        </p:nvCxnSpPr>
        <p:spPr>
          <a:xfrm flipH="1">
            <a:off x="4086903" y="5760057"/>
            <a:ext cx="216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221AE9B-ABD0-4E1F-80B6-E5CD05A396EB}"/>
              </a:ext>
            </a:extLst>
          </p:cNvPr>
          <p:cNvCxnSpPr/>
          <p:nvPr/>
        </p:nvCxnSpPr>
        <p:spPr>
          <a:xfrm flipH="1">
            <a:off x="4194903" y="5039977"/>
            <a:ext cx="216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ACE1FB7-DCA7-2D75-83CB-A8CD5EADA4AC}"/>
              </a:ext>
            </a:extLst>
          </p:cNvPr>
          <p:cNvCxnSpPr/>
          <p:nvPr/>
        </p:nvCxnSpPr>
        <p:spPr>
          <a:xfrm flipH="1">
            <a:off x="5283523" y="4809605"/>
            <a:ext cx="216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A818489-4E9E-1C19-A8FD-5B6A0C2B9CCE}"/>
              </a:ext>
            </a:extLst>
          </p:cNvPr>
          <p:cNvCxnSpPr/>
          <p:nvPr/>
        </p:nvCxnSpPr>
        <p:spPr>
          <a:xfrm flipH="1">
            <a:off x="4128416" y="4808181"/>
            <a:ext cx="216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6CF97C4-15D0-CDCA-6A85-3C57A8038B57}"/>
              </a:ext>
            </a:extLst>
          </p:cNvPr>
          <p:cNvCxnSpPr/>
          <p:nvPr/>
        </p:nvCxnSpPr>
        <p:spPr>
          <a:xfrm flipH="1">
            <a:off x="4166470" y="5976081"/>
            <a:ext cx="216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7F7F659-D94B-1A6B-DC77-CF65A675D8D2}"/>
              </a:ext>
            </a:extLst>
          </p:cNvPr>
          <p:cNvCxnSpPr>
            <a:cxnSpLocks/>
          </p:cNvCxnSpPr>
          <p:nvPr/>
        </p:nvCxnSpPr>
        <p:spPr>
          <a:xfrm>
            <a:off x="6029982" y="6300117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2844023-541B-B326-0E7E-154B00077F11}"/>
              </a:ext>
            </a:extLst>
          </p:cNvPr>
          <p:cNvCxnSpPr>
            <a:cxnSpLocks/>
          </p:cNvCxnSpPr>
          <p:nvPr/>
        </p:nvCxnSpPr>
        <p:spPr>
          <a:xfrm>
            <a:off x="5283523" y="6300117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77F3746-8F07-2429-FA31-62A4CC5F44C0}"/>
              </a:ext>
            </a:extLst>
          </p:cNvPr>
          <p:cNvGrpSpPr/>
          <p:nvPr/>
        </p:nvGrpSpPr>
        <p:grpSpPr>
          <a:xfrm>
            <a:off x="692679" y="5332645"/>
            <a:ext cx="1080000" cy="1371904"/>
            <a:chOff x="692679" y="5332645"/>
            <a:chExt cx="1080000" cy="1371904"/>
          </a:xfrm>
        </p:grpSpPr>
        <p:pic>
          <p:nvPicPr>
            <p:cNvPr id="3" name="Snagit_SNGOUT2105">
              <a:extLst>
                <a:ext uri="{FF2B5EF4-FFF2-40B4-BE49-F238E27FC236}">
                  <a16:creationId xmlns:a16="http://schemas.microsoft.com/office/drawing/2014/main" id="{B828E0BA-F413-1171-B1CB-85559A59A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528"/>
            <a:stretch/>
          </p:blipFill>
          <p:spPr>
            <a:xfrm>
              <a:off x="692679" y="5607015"/>
              <a:ext cx="1080000" cy="1097534"/>
            </a:xfrm>
            <a:prstGeom prst="rect">
              <a:avLst/>
            </a:prstGeom>
          </p:spPr>
        </p:pic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0EB81075-151F-6C2A-4968-4543C3EA93C4}"/>
                </a:ext>
              </a:extLst>
            </p:cNvPr>
            <p:cNvSpPr/>
            <p:nvPr/>
          </p:nvSpPr>
          <p:spPr>
            <a:xfrm>
              <a:off x="884853" y="5332645"/>
              <a:ext cx="752401" cy="274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accent2"/>
                </a:buClr>
              </a:pPr>
              <a:r>
                <a:rPr lang="en-US" sz="90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Master</a:t>
              </a:r>
              <a:endPara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3817B4F-DCAA-E882-EDB6-2B25383DA2E1}"/>
              </a:ext>
            </a:extLst>
          </p:cNvPr>
          <p:cNvGrpSpPr/>
          <p:nvPr/>
        </p:nvGrpSpPr>
        <p:grpSpPr>
          <a:xfrm>
            <a:off x="6930082" y="4837615"/>
            <a:ext cx="1080000" cy="1882572"/>
            <a:chOff x="6930082" y="4837615"/>
            <a:chExt cx="1080000" cy="1882572"/>
          </a:xfrm>
        </p:grpSpPr>
        <p:pic>
          <p:nvPicPr>
            <p:cNvPr id="8" name="Snagit_SNGOUT2057">
              <a:extLst>
                <a:ext uri="{FF2B5EF4-FFF2-40B4-BE49-F238E27FC236}">
                  <a16:creationId xmlns:a16="http://schemas.microsoft.com/office/drawing/2014/main" id="{E644F7D8-B6EC-D3E3-CCD3-6A18E9C69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03"/>
            <a:stretch/>
          </p:blipFill>
          <p:spPr>
            <a:xfrm>
              <a:off x="6930082" y="5111985"/>
              <a:ext cx="1080000" cy="1608202"/>
            </a:xfrm>
            <a:prstGeom prst="rect">
              <a:avLst/>
            </a:prstGeom>
          </p:spPr>
        </p:pic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58A7C350-F02B-4934-5CDB-2527EFDCF90C}"/>
                </a:ext>
              </a:extLst>
            </p:cNvPr>
            <p:cNvSpPr/>
            <p:nvPr/>
          </p:nvSpPr>
          <p:spPr>
            <a:xfrm>
              <a:off x="7093881" y="4837615"/>
              <a:ext cx="752401" cy="274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accent2"/>
                </a:buClr>
              </a:pPr>
              <a:r>
                <a:rPr lang="de-DE" sz="90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Baugruppe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7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720000" y="2016000"/>
            <a:ext cx="1997614" cy="54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46" tIns="36373" rIns="72746" bIns="363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8182" indent="-348182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Fertigstellung</a:t>
            </a:r>
          </a:p>
        </p:txBody>
      </p:sp>
      <p:pic>
        <p:nvPicPr>
          <p:cNvPr id="3" name="Snagit_SNGOUT2080">
            <a:extLst>
              <a:ext uri="{FF2B5EF4-FFF2-40B4-BE49-F238E27FC236}">
                <a16:creationId xmlns:a16="http://schemas.microsoft.com/office/drawing/2014/main" id="{356583D6-C5C7-74CD-0CE7-A8390E3B6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11685"/>
            <a:ext cx="2789628" cy="4680000"/>
          </a:xfrm>
          <a:prstGeom prst="rect">
            <a:avLst/>
          </a:prstGeom>
        </p:spPr>
      </p:pic>
      <p:pic>
        <p:nvPicPr>
          <p:cNvPr id="7" name="Snagit_SNGOUT2109">
            <a:extLst>
              <a:ext uri="{FF2B5EF4-FFF2-40B4-BE49-F238E27FC236}">
                <a16:creationId xmlns:a16="http://schemas.microsoft.com/office/drawing/2014/main" id="{AA2F5D11-2631-BF8D-F047-0149C6919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11685"/>
            <a:ext cx="2789628" cy="4680000"/>
          </a:xfrm>
          <a:prstGeom prst="rect">
            <a:avLst/>
          </a:prstGeom>
        </p:spPr>
      </p:pic>
      <p:pic>
        <p:nvPicPr>
          <p:cNvPr id="9" name="Snagit_SNGOUT2085">
            <a:extLst>
              <a:ext uri="{FF2B5EF4-FFF2-40B4-BE49-F238E27FC236}">
                <a16:creationId xmlns:a16="http://schemas.microsoft.com/office/drawing/2014/main" id="{AE6B2A11-380E-625E-AF95-277D8A9AD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11685"/>
            <a:ext cx="2789628" cy="4680000"/>
          </a:xfrm>
          <a:prstGeom prst="rect">
            <a:avLst/>
          </a:prstGeom>
        </p:spPr>
      </p:pic>
      <p:pic>
        <p:nvPicPr>
          <p:cNvPr id="11" name="Snagit_SNGOUT2111">
            <a:extLst>
              <a:ext uri="{FF2B5EF4-FFF2-40B4-BE49-F238E27FC236}">
                <a16:creationId xmlns:a16="http://schemas.microsoft.com/office/drawing/2014/main" id="{2D22E47F-9297-3A09-3DDD-200CA7292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11685"/>
            <a:ext cx="2789628" cy="4680000"/>
          </a:xfrm>
          <a:prstGeom prst="rect">
            <a:avLst/>
          </a:prstGeom>
        </p:spPr>
      </p:pic>
      <p:pic>
        <p:nvPicPr>
          <p:cNvPr id="13" name="Snagit_SNGOUT2105">
            <a:extLst>
              <a:ext uri="{FF2B5EF4-FFF2-40B4-BE49-F238E27FC236}">
                <a16:creationId xmlns:a16="http://schemas.microsoft.com/office/drawing/2014/main" id="{3A9C07B4-C4B3-6AAD-F63C-AC14A9464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11685"/>
            <a:ext cx="2789628" cy="4680000"/>
          </a:xfrm>
          <a:prstGeom prst="rect">
            <a:avLst/>
          </a:prstGeom>
        </p:spPr>
      </p:pic>
      <p:pic>
        <p:nvPicPr>
          <p:cNvPr id="15" name="Snagit_SNGOUT2086">
            <a:extLst>
              <a:ext uri="{FF2B5EF4-FFF2-40B4-BE49-F238E27FC236}">
                <a16:creationId xmlns:a16="http://schemas.microsoft.com/office/drawing/2014/main" id="{3D0737CC-3DAE-D403-B31E-AA0479A81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11685"/>
            <a:ext cx="2789628" cy="4680000"/>
          </a:xfrm>
          <a:prstGeom prst="rect">
            <a:avLst/>
          </a:prstGeom>
        </p:spPr>
      </p:pic>
      <p:pic>
        <p:nvPicPr>
          <p:cNvPr id="17" name="Snagit_SNGOUT2122">
            <a:extLst>
              <a:ext uri="{FF2B5EF4-FFF2-40B4-BE49-F238E27FC236}">
                <a16:creationId xmlns:a16="http://schemas.microsoft.com/office/drawing/2014/main" id="{2F969B6C-8B9C-2DE7-E64D-92F7708F3B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11685"/>
            <a:ext cx="2789628" cy="4680000"/>
          </a:xfrm>
          <a:prstGeom prst="rect">
            <a:avLst/>
          </a:prstGeom>
        </p:spPr>
      </p:pic>
      <p:pic>
        <p:nvPicPr>
          <p:cNvPr id="19" name="Snagit_SNGOUT2100">
            <a:extLst>
              <a:ext uri="{FF2B5EF4-FFF2-40B4-BE49-F238E27FC236}">
                <a16:creationId xmlns:a16="http://schemas.microsoft.com/office/drawing/2014/main" id="{5D7C4403-B906-5D3C-C792-BFD2FD960C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11685"/>
            <a:ext cx="2789628" cy="4680000"/>
          </a:xfrm>
          <a:prstGeom prst="rect">
            <a:avLst/>
          </a:prstGeom>
        </p:spPr>
      </p:pic>
      <p:pic>
        <p:nvPicPr>
          <p:cNvPr id="21" name="Snagit_SNGOUT2070">
            <a:extLst>
              <a:ext uri="{FF2B5EF4-FFF2-40B4-BE49-F238E27FC236}">
                <a16:creationId xmlns:a16="http://schemas.microsoft.com/office/drawing/2014/main" id="{7F458EFA-7EE3-DBEA-9924-515512C7B3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11685"/>
            <a:ext cx="2789628" cy="4680000"/>
          </a:xfrm>
          <a:prstGeom prst="rect">
            <a:avLst/>
          </a:prstGeom>
        </p:spPr>
      </p:pic>
      <p:pic>
        <p:nvPicPr>
          <p:cNvPr id="23" name="Snagit_SNGOUT2105">
            <a:extLst>
              <a:ext uri="{FF2B5EF4-FFF2-40B4-BE49-F238E27FC236}">
                <a16:creationId xmlns:a16="http://schemas.microsoft.com/office/drawing/2014/main" id="{01E19B3B-874B-2939-9F6D-EB224E968C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11685"/>
            <a:ext cx="2789628" cy="4680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C77A875-3C83-1281-41B3-2534E4AE1444}"/>
              </a:ext>
            </a:extLst>
          </p:cNvPr>
          <p:cNvSpPr txBox="1"/>
          <p:nvPr/>
        </p:nvSpPr>
        <p:spPr>
          <a:xfrm>
            <a:off x="6480000" y="2016000"/>
            <a:ext cx="4211813" cy="1000738"/>
          </a:xfrm>
          <a:prstGeom prst="rect">
            <a:avLst/>
          </a:prstGeom>
          <a:noFill/>
          <a:ln w="6350">
            <a:noFill/>
          </a:ln>
        </p:spPr>
        <p:txBody>
          <a:bodyPr wrap="square" tIns="35250" bIns="35250" rtlCol="0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Aktivierung der Bauteile.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 erstellen (Drehung, Extrusion, etc.).</a:t>
            </a:r>
          </a:p>
          <a:p>
            <a:pPr marL="363538" indent="-363538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</a:t>
            </a:r>
            <a:r>
              <a:rPr lang="de-DE" sz="140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ausarbeiten.</a:t>
            </a: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9A36765-1A96-4393-E641-778985CB6BD2}"/>
              </a:ext>
            </a:extLst>
          </p:cNvPr>
          <p:cNvSpPr/>
          <p:nvPr/>
        </p:nvSpPr>
        <p:spPr>
          <a:xfrm>
            <a:off x="6480000" y="2016000"/>
            <a:ext cx="4124162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955" indent="-355955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  <a:p>
            <a:pPr marL="355955" indent="-355955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en-US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205</Words>
  <Application>Microsoft Office PowerPoint</Application>
  <PresentationFormat>Benutzerdefiniert</PresentationFormat>
  <Paragraphs>47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 2</vt:lpstr>
      <vt:lpstr>Wingdings 3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Kemmerer-Fleckenstein, Dieter</dc:creator>
  <cp:lastModifiedBy>Dieter Kemmerer-Fleckenstein</cp:lastModifiedBy>
  <cp:revision>1127</cp:revision>
  <cp:lastPrinted>2023-02-13T13:18:04Z</cp:lastPrinted>
  <dcterms:created xsi:type="dcterms:W3CDTF">2020-01-13T10:06:31Z</dcterms:created>
  <dcterms:modified xsi:type="dcterms:W3CDTF">2025-02-21T07:33:09Z</dcterms:modified>
</cp:coreProperties>
</file>