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62" r:id="rId5"/>
    <p:sldId id="264" r:id="rId6"/>
    <p:sldId id="265" r:id="rId7"/>
    <p:sldId id="266" r:id="rId8"/>
  </p:sldIdLst>
  <p:sldSz cx="10691813" cy="6840538"/>
  <p:notesSz cx="6797675" cy="9872663"/>
  <p:defaultTextStyle>
    <a:defPPr>
      <a:defRPr lang="en-US"/>
    </a:defPPr>
    <a:lvl1pPr marL="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1pPr>
    <a:lvl2pPr marL="4000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2pPr>
    <a:lvl3pPr marL="8001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3pPr>
    <a:lvl4pPr marL="12001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4pPr>
    <a:lvl5pPr marL="16002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5pPr>
    <a:lvl6pPr marL="20002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6pPr>
    <a:lvl7pPr marL="24003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7pPr>
    <a:lvl8pPr marL="28003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8pPr>
    <a:lvl9pPr marL="32004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7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5296B-2036-4CC3-87AE-11B736C0AC04}" v="925" dt="2025-10-27T11:56:56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ter" userId="10443640f0136214" providerId="LiveId" clId="{64C5296B-2036-4CC3-87AE-11B736C0AC04}"/>
    <pc:docChg chg="undo custSel addSld modSld sldOrd">
      <pc:chgData name="Dieter" userId="10443640f0136214" providerId="LiveId" clId="{64C5296B-2036-4CC3-87AE-11B736C0AC04}" dt="2025-10-27T13:34:29.835" v="1677" actId="20577"/>
      <pc:docMkLst>
        <pc:docMk/>
      </pc:docMkLst>
      <pc:sldChg chg="modSp mod modAnim">
        <pc:chgData name="Dieter" userId="10443640f0136214" providerId="LiveId" clId="{64C5296B-2036-4CC3-87AE-11B736C0AC04}" dt="2025-10-27T13:34:29.835" v="1677" actId="20577"/>
        <pc:sldMkLst>
          <pc:docMk/>
          <pc:sldMk cId="877986049" sldId="256"/>
        </pc:sldMkLst>
        <pc:spChg chg="mod">
          <ac:chgData name="Dieter" userId="10443640f0136214" providerId="LiveId" clId="{64C5296B-2036-4CC3-87AE-11B736C0AC04}" dt="2025-10-27T13:34:29.835" v="1677" actId="20577"/>
          <ac:spMkLst>
            <pc:docMk/>
            <pc:sldMk cId="877986049" sldId="256"/>
            <ac:spMk id="26" creationId="{C7CACDB9-C69E-22C6-8A1E-679CE8507707}"/>
          </ac:spMkLst>
        </pc:spChg>
        <pc:spChg chg="mod">
          <ac:chgData name="Dieter" userId="10443640f0136214" providerId="LiveId" clId="{64C5296B-2036-4CC3-87AE-11B736C0AC04}" dt="2025-10-27T13:34:22.944" v="1676" actId="1076"/>
          <ac:spMkLst>
            <pc:docMk/>
            <pc:sldMk cId="877986049" sldId="256"/>
            <ac:spMk id="33" creationId="{60B5CA4E-7AE4-F98C-DB01-A64072F5EADC}"/>
          </ac:spMkLst>
        </pc:spChg>
        <pc:picChg chg="mod">
          <ac:chgData name="Dieter" userId="10443640f0136214" providerId="LiveId" clId="{64C5296B-2036-4CC3-87AE-11B736C0AC04}" dt="2025-10-27T08:02:17.046" v="53" actId="14100"/>
          <ac:picMkLst>
            <pc:docMk/>
            <pc:sldMk cId="877986049" sldId="256"/>
            <ac:picMk id="28" creationId="{6219BA12-68DF-13C4-6A4B-B4C32269A196}"/>
          </ac:picMkLst>
        </pc:picChg>
        <pc:picChg chg="mod">
          <ac:chgData name="Dieter" userId="10443640f0136214" providerId="LiveId" clId="{64C5296B-2036-4CC3-87AE-11B736C0AC04}" dt="2025-10-27T08:02:30.362" v="54" actId="14100"/>
          <ac:picMkLst>
            <pc:docMk/>
            <pc:sldMk cId="877986049" sldId="256"/>
            <ac:picMk id="32" creationId="{CC58FE04-3BF3-4CCB-B85C-4953DEDAD1F4}"/>
          </ac:picMkLst>
        </pc:picChg>
      </pc:sldChg>
      <pc:sldChg chg="addSp delSp modSp mod ord modAnim">
        <pc:chgData name="Dieter" userId="10443640f0136214" providerId="LiveId" clId="{64C5296B-2036-4CC3-87AE-11B736C0AC04}" dt="2025-10-27T11:45:10.580" v="1276"/>
        <pc:sldMkLst>
          <pc:docMk/>
          <pc:sldMk cId="104135149" sldId="262"/>
        </pc:sldMkLst>
        <pc:spChg chg="del">
          <ac:chgData name="Dieter" userId="10443640f0136214" providerId="LiveId" clId="{64C5296B-2036-4CC3-87AE-11B736C0AC04}" dt="2025-10-27T08:01:47.625" v="44" actId="478"/>
          <ac:spMkLst>
            <pc:docMk/>
            <pc:sldMk cId="104135149" sldId="262"/>
            <ac:spMk id="2" creationId="{8312219B-6202-0BC7-EBEA-22B218EB4572}"/>
          </ac:spMkLst>
        </pc:spChg>
        <pc:spChg chg="del">
          <ac:chgData name="Dieter" userId="10443640f0136214" providerId="LiveId" clId="{64C5296B-2036-4CC3-87AE-11B736C0AC04}" dt="2025-10-27T08:01:48.664" v="45" actId="478"/>
          <ac:spMkLst>
            <pc:docMk/>
            <pc:sldMk cId="104135149" sldId="262"/>
            <ac:spMk id="4" creationId="{B64F363D-8C69-1353-6FE2-D9F333C6F5FE}"/>
          </ac:spMkLst>
        </pc:spChg>
        <pc:spChg chg="add del">
          <ac:chgData name="Dieter" userId="10443640f0136214" providerId="LiveId" clId="{64C5296B-2036-4CC3-87AE-11B736C0AC04}" dt="2025-10-27T08:16:06.368" v="263"/>
          <ac:spMkLst>
            <pc:docMk/>
            <pc:sldMk cId="104135149" sldId="262"/>
            <ac:spMk id="6" creationId="{12E9A436-9542-19C6-7DB7-D136B550C476}"/>
          </ac:spMkLst>
        </pc:spChg>
        <pc:spChg chg="del">
          <ac:chgData name="Dieter" userId="10443640f0136214" providerId="LiveId" clId="{64C5296B-2036-4CC3-87AE-11B736C0AC04}" dt="2025-10-27T08:01:49.540" v="46" actId="478"/>
          <ac:spMkLst>
            <pc:docMk/>
            <pc:sldMk cId="104135149" sldId="262"/>
            <ac:spMk id="8" creationId="{E576F4D7-15DA-39C7-2CD4-26D45D26C45D}"/>
          </ac:spMkLst>
        </pc:spChg>
        <pc:spChg chg="mod">
          <ac:chgData name="Dieter" userId="10443640f0136214" providerId="LiveId" clId="{64C5296B-2036-4CC3-87AE-11B736C0AC04}" dt="2025-10-27T10:50:11.709" v="758" actId="20577"/>
          <ac:spMkLst>
            <pc:docMk/>
            <pc:sldMk cId="104135149" sldId="262"/>
            <ac:spMk id="33" creationId="{F31887DA-39D5-F263-C53C-0C30C1756661}"/>
          </ac:spMkLst>
        </pc:spChg>
        <pc:picChg chg="del">
          <ac:chgData name="Dieter" userId="10443640f0136214" providerId="LiveId" clId="{64C5296B-2036-4CC3-87AE-11B736C0AC04}" dt="2025-10-27T08:01:44.665" v="41" actId="478"/>
          <ac:picMkLst>
            <pc:docMk/>
            <pc:sldMk cId="104135149" sldId="262"/>
            <ac:picMk id="3" creationId="{C4CC2656-5C40-4C0D-A350-A6FF7C9742B7}"/>
          </ac:picMkLst>
        </pc:picChg>
        <pc:picChg chg="del">
          <ac:chgData name="Dieter" userId="10443640f0136214" providerId="LiveId" clId="{64C5296B-2036-4CC3-87AE-11B736C0AC04}" dt="2025-10-27T08:01:45.162" v="42" actId="478"/>
          <ac:picMkLst>
            <pc:docMk/>
            <pc:sldMk cId="104135149" sldId="262"/>
            <ac:picMk id="5" creationId="{DD968EF9-8383-8C98-3668-E0A3A1320F07}"/>
          </ac:picMkLst>
        </pc:picChg>
        <pc:picChg chg="del">
          <ac:chgData name="Dieter" userId="10443640f0136214" providerId="LiveId" clId="{64C5296B-2036-4CC3-87AE-11B736C0AC04}" dt="2025-10-27T08:01:45.936" v="43" actId="478"/>
          <ac:picMkLst>
            <pc:docMk/>
            <pc:sldMk cId="104135149" sldId="262"/>
            <ac:picMk id="7" creationId="{E805C3EB-6F59-B9C0-CE7C-BB939279C0F9}"/>
          </ac:picMkLst>
        </pc:picChg>
      </pc:sldChg>
      <pc:sldChg chg="addSp delSp modSp mod ord modAnim">
        <pc:chgData name="Dieter" userId="10443640f0136214" providerId="LiveId" clId="{64C5296B-2036-4CC3-87AE-11B736C0AC04}" dt="2025-10-27T11:45:05.625" v="1275"/>
        <pc:sldMkLst>
          <pc:docMk/>
          <pc:sldMk cId="3440669038" sldId="263"/>
        </pc:sldMkLst>
        <pc:spChg chg="mod">
          <ac:chgData name="Dieter" userId="10443640f0136214" providerId="LiveId" clId="{64C5296B-2036-4CC3-87AE-11B736C0AC04}" dt="2025-10-27T08:17:31.740" v="445" actId="20577"/>
          <ac:spMkLst>
            <pc:docMk/>
            <pc:sldMk cId="3440669038" sldId="263"/>
            <ac:spMk id="21" creationId="{1ADE24F8-6992-D988-8AF9-2C5B7AF923B2}"/>
          </ac:spMkLst>
        </pc:spChg>
        <pc:spChg chg="mod">
          <ac:chgData name="Dieter" userId="10443640f0136214" providerId="LiveId" clId="{64C5296B-2036-4CC3-87AE-11B736C0AC04}" dt="2025-10-27T10:44:22.869" v="607" actId="20577"/>
          <ac:spMkLst>
            <pc:docMk/>
            <pc:sldMk cId="3440669038" sldId="263"/>
            <ac:spMk id="33" creationId="{FE64E111-6FC8-E658-9C56-362B75B1B52F}"/>
          </ac:spMkLst>
        </pc:spChg>
        <pc:picChg chg="del mod">
          <ac:chgData name="Dieter" userId="10443640f0136214" providerId="LiveId" clId="{64C5296B-2036-4CC3-87AE-11B736C0AC04}" dt="2025-10-27T07:57:45.858" v="14" actId="478"/>
          <ac:picMkLst>
            <pc:docMk/>
            <pc:sldMk cId="3440669038" sldId="263"/>
            <ac:picMk id="3" creationId="{5B24E4D2-C5CD-691B-166D-FAC70FF00519}"/>
          </ac:picMkLst>
        </pc:picChg>
        <pc:picChg chg="del">
          <ac:chgData name="Dieter" userId="10443640f0136214" providerId="LiveId" clId="{64C5296B-2036-4CC3-87AE-11B736C0AC04}" dt="2025-10-27T08:00:24.872" v="31" actId="478"/>
          <ac:picMkLst>
            <pc:docMk/>
            <pc:sldMk cId="3440669038" sldId="263"/>
            <ac:picMk id="5" creationId="{5B049CF2-5C90-0EBB-C2FE-4E8D970893AD}"/>
          </ac:picMkLst>
        </pc:picChg>
        <pc:picChg chg="del">
          <ac:chgData name="Dieter" userId="10443640f0136214" providerId="LiveId" clId="{64C5296B-2036-4CC3-87AE-11B736C0AC04}" dt="2025-10-27T08:01:23.465" v="39" actId="478"/>
          <ac:picMkLst>
            <pc:docMk/>
            <pc:sldMk cId="3440669038" sldId="263"/>
            <ac:picMk id="7" creationId="{72E8D433-C29C-5665-C404-AD576CB2CBC3}"/>
          </ac:picMkLst>
        </pc:picChg>
        <pc:picChg chg="add del mod">
          <ac:chgData name="Dieter" userId="10443640f0136214" providerId="LiveId" clId="{64C5296B-2036-4CC3-87AE-11B736C0AC04}" dt="2025-10-27T07:57:47.159" v="15" actId="478"/>
          <ac:picMkLst>
            <pc:docMk/>
            <pc:sldMk cId="3440669038" sldId="263"/>
            <ac:picMk id="12" creationId="{DAE43913-66A7-319E-B8A3-E2CAE99EA4C8}"/>
          </ac:picMkLst>
        </pc:picChg>
        <pc:picChg chg="add del mod">
          <ac:chgData name="Dieter" userId="10443640f0136214" providerId="LiveId" clId="{64C5296B-2036-4CC3-87AE-11B736C0AC04}" dt="2025-10-27T07:58:55.719" v="17" actId="478"/>
          <ac:picMkLst>
            <pc:docMk/>
            <pc:sldMk cId="3440669038" sldId="263"/>
            <ac:picMk id="14" creationId="{5FD8D721-47F8-502F-F33A-69E6DD426851}"/>
          </ac:picMkLst>
        </pc:picChg>
        <pc:picChg chg="add mod">
          <ac:chgData name="Dieter" userId="10443640f0136214" providerId="LiveId" clId="{64C5296B-2036-4CC3-87AE-11B736C0AC04}" dt="2025-10-27T07:59:44.611" v="24" actId="1076"/>
          <ac:picMkLst>
            <pc:docMk/>
            <pc:sldMk cId="3440669038" sldId="263"/>
            <ac:picMk id="16" creationId="{99B9C8E8-D534-0E07-F509-0688CC204137}"/>
          </ac:picMkLst>
        </pc:picChg>
        <pc:picChg chg="add mod">
          <ac:chgData name="Dieter" userId="10443640f0136214" providerId="LiveId" clId="{64C5296B-2036-4CC3-87AE-11B736C0AC04}" dt="2025-10-27T08:00:29.156" v="32" actId="1076"/>
          <ac:picMkLst>
            <pc:docMk/>
            <pc:sldMk cId="3440669038" sldId="263"/>
            <ac:picMk id="18" creationId="{300F6526-A9DC-9237-76D9-95219B8248D5}"/>
          </ac:picMkLst>
        </pc:picChg>
        <pc:picChg chg="add mod">
          <ac:chgData name="Dieter" userId="10443640f0136214" providerId="LiveId" clId="{64C5296B-2036-4CC3-87AE-11B736C0AC04}" dt="2025-10-27T08:01:35.230" v="40" actId="1076"/>
          <ac:picMkLst>
            <pc:docMk/>
            <pc:sldMk cId="3440669038" sldId="263"/>
            <ac:picMk id="20" creationId="{D870F72B-CE51-DD34-2B20-FC7A53E97C3E}"/>
          </ac:picMkLst>
        </pc:picChg>
      </pc:sldChg>
      <pc:sldChg chg="addSp delSp modSp add mod ord delAnim modAnim">
        <pc:chgData name="Dieter" userId="10443640f0136214" providerId="LiveId" clId="{64C5296B-2036-4CC3-87AE-11B736C0AC04}" dt="2025-10-27T11:45:16.906" v="1277"/>
        <pc:sldMkLst>
          <pc:docMk/>
          <pc:sldMk cId="2630470095" sldId="264"/>
        </pc:sldMkLst>
        <pc:spChg chg="add mod">
          <ac:chgData name="Dieter" userId="10443640f0136214" providerId="LiveId" clId="{64C5296B-2036-4CC3-87AE-11B736C0AC04}" dt="2025-10-27T11:11:02.527" v="1154" actId="113"/>
          <ac:spMkLst>
            <pc:docMk/>
            <pc:sldMk cId="2630470095" sldId="264"/>
            <ac:spMk id="16" creationId="{3C4380C1-D12A-5986-0FC9-5515939D153C}"/>
          </ac:spMkLst>
        </pc:spChg>
        <pc:spChg chg="add mod">
          <ac:chgData name="Dieter" userId="10443640f0136214" providerId="LiveId" clId="{64C5296B-2036-4CC3-87AE-11B736C0AC04}" dt="2025-10-27T10:53:36.178" v="860" actId="1076"/>
          <ac:spMkLst>
            <pc:docMk/>
            <pc:sldMk cId="2630470095" sldId="264"/>
            <ac:spMk id="17" creationId="{0918AC0E-059B-4A30-BAFA-B894A0C2BAE6}"/>
          </ac:spMkLst>
        </pc:spChg>
        <pc:spChg chg="add mod">
          <ac:chgData name="Dieter" userId="10443640f0136214" providerId="LiveId" clId="{64C5296B-2036-4CC3-87AE-11B736C0AC04}" dt="2025-10-27T10:54:43.444" v="923" actId="1076"/>
          <ac:spMkLst>
            <pc:docMk/>
            <pc:sldMk cId="2630470095" sldId="264"/>
            <ac:spMk id="18" creationId="{5A079C43-C0FE-4EFC-C156-158078AE6B7B}"/>
          </ac:spMkLst>
        </pc:spChg>
        <pc:spChg chg="add mod">
          <ac:chgData name="Dieter" userId="10443640f0136214" providerId="LiveId" clId="{64C5296B-2036-4CC3-87AE-11B736C0AC04}" dt="2025-10-27T10:57:02.944" v="1073" actId="20577"/>
          <ac:spMkLst>
            <pc:docMk/>
            <pc:sldMk cId="2630470095" sldId="264"/>
            <ac:spMk id="19" creationId="{650DECD2-5C2A-7C8A-F350-366956068727}"/>
          </ac:spMkLst>
        </pc:spChg>
        <pc:spChg chg="del">
          <ac:chgData name="Dieter" userId="10443640f0136214" providerId="LiveId" clId="{64C5296B-2036-4CC3-87AE-11B736C0AC04}" dt="2025-10-27T10:47:26.247" v="746" actId="478"/>
          <ac:spMkLst>
            <pc:docMk/>
            <pc:sldMk cId="2630470095" sldId="264"/>
            <ac:spMk id="33" creationId="{F31887DA-39D5-F263-C53C-0C30C1756661}"/>
          </ac:spMkLst>
        </pc:spChg>
        <pc:picChg chg="add del mod">
          <ac:chgData name="Dieter" userId="10443640f0136214" providerId="LiveId" clId="{64C5296B-2036-4CC3-87AE-11B736C0AC04}" dt="2025-10-27T10:39:11.770" v="566" actId="478"/>
          <ac:picMkLst>
            <pc:docMk/>
            <pc:sldMk cId="2630470095" sldId="264"/>
            <ac:picMk id="3" creationId="{A6F8411C-C33E-08C0-4F65-18E623DC4765}"/>
          </ac:picMkLst>
        </pc:picChg>
        <pc:picChg chg="add del mod">
          <ac:chgData name="Dieter" userId="10443640f0136214" providerId="LiveId" clId="{64C5296B-2036-4CC3-87AE-11B736C0AC04}" dt="2025-10-27T10:39:13.137" v="567" actId="478"/>
          <ac:picMkLst>
            <pc:docMk/>
            <pc:sldMk cId="2630470095" sldId="264"/>
            <ac:picMk id="5" creationId="{46FB6538-6498-D9EA-9CB9-2715D9574F95}"/>
          </ac:picMkLst>
        </pc:picChg>
        <pc:picChg chg="add mod">
          <ac:chgData name="Dieter" userId="10443640f0136214" providerId="LiveId" clId="{64C5296B-2036-4CC3-87AE-11B736C0AC04}" dt="2025-10-27T10:47:45.050" v="751" actId="1076"/>
          <ac:picMkLst>
            <pc:docMk/>
            <pc:sldMk cId="2630470095" sldId="264"/>
            <ac:picMk id="7" creationId="{712EDD00-BB8A-F712-F8C2-3BF3C963AF83}"/>
          </ac:picMkLst>
        </pc:picChg>
        <pc:picChg chg="add mod">
          <ac:chgData name="Dieter" userId="10443640f0136214" providerId="LiveId" clId="{64C5296B-2036-4CC3-87AE-11B736C0AC04}" dt="2025-10-27T10:47:47.781" v="752" actId="1076"/>
          <ac:picMkLst>
            <pc:docMk/>
            <pc:sldMk cId="2630470095" sldId="264"/>
            <ac:picMk id="9" creationId="{3D959D96-EDD1-DFFB-A590-2BA12E8DBF1C}"/>
          </ac:picMkLst>
        </pc:picChg>
        <pc:picChg chg="add del mod">
          <ac:chgData name="Dieter" userId="10443640f0136214" providerId="LiveId" clId="{64C5296B-2036-4CC3-87AE-11B736C0AC04}" dt="2025-10-27T10:40:11.143" v="588" actId="478"/>
          <ac:picMkLst>
            <pc:docMk/>
            <pc:sldMk cId="2630470095" sldId="264"/>
            <ac:picMk id="11" creationId="{CEF0DF7E-7E6B-6066-A57B-DA08370A390B}"/>
          </ac:picMkLst>
        </pc:picChg>
        <pc:picChg chg="add mod">
          <ac:chgData name="Dieter" userId="10443640f0136214" providerId="LiveId" clId="{64C5296B-2036-4CC3-87AE-11B736C0AC04}" dt="2025-10-27T10:47:50.554" v="753" actId="1076"/>
          <ac:picMkLst>
            <pc:docMk/>
            <pc:sldMk cId="2630470095" sldId="264"/>
            <ac:picMk id="13" creationId="{4C03571E-14B2-A141-6335-B9D6A70DFE84}"/>
          </ac:picMkLst>
        </pc:picChg>
      </pc:sldChg>
      <pc:sldChg chg="addSp delSp modSp add mod ord modAnim">
        <pc:chgData name="Dieter" userId="10443640f0136214" providerId="LiveId" clId="{64C5296B-2036-4CC3-87AE-11B736C0AC04}" dt="2025-10-27T11:45:22.506" v="1278"/>
        <pc:sldMkLst>
          <pc:docMk/>
          <pc:sldMk cId="2493026758" sldId="265"/>
        </pc:sldMkLst>
        <pc:spChg chg="mod">
          <ac:chgData name="Dieter" userId="10443640f0136214" providerId="LiveId" clId="{64C5296B-2036-4CC3-87AE-11B736C0AC04}" dt="2025-10-27T11:44:07.367" v="1273" actId="404"/>
          <ac:spMkLst>
            <pc:docMk/>
            <pc:sldMk cId="2493026758" sldId="265"/>
            <ac:spMk id="33" creationId="{F31887DA-39D5-F263-C53C-0C30C1756661}"/>
          </ac:spMkLst>
        </pc:spChg>
        <pc:graphicFrameChg chg="add mod modGraphic">
          <ac:chgData name="Dieter" userId="10443640f0136214" providerId="LiveId" clId="{64C5296B-2036-4CC3-87AE-11B736C0AC04}" dt="2025-10-27T11:43:18.850" v="1243" actId="1076"/>
          <ac:graphicFrameMkLst>
            <pc:docMk/>
            <pc:sldMk cId="2493026758" sldId="265"/>
            <ac:graphicFrameMk id="2" creationId="{007A35B7-059A-F8AE-67AB-B484D4B6B296}"/>
          </ac:graphicFrameMkLst>
        </pc:graphicFrameChg>
        <pc:graphicFrameChg chg="add del mod">
          <ac:chgData name="Dieter" userId="10443640f0136214" providerId="LiveId" clId="{64C5296B-2036-4CC3-87AE-11B736C0AC04}" dt="2025-10-27T11:39:44.062" v="1211" actId="478"/>
          <ac:graphicFrameMkLst>
            <pc:docMk/>
            <pc:sldMk cId="2493026758" sldId="265"/>
            <ac:graphicFrameMk id="3" creationId="{495DE779-B7C0-1083-AF90-31C4746AD543}"/>
          </ac:graphicFrameMkLst>
        </pc:graphicFrameChg>
        <pc:graphicFrameChg chg="add del mod">
          <ac:chgData name="Dieter" userId="10443640f0136214" providerId="LiveId" clId="{64C5296B-2036-4CC3-87AE-11B736C0AC04}" dt="2025-10-27T11:43:38.192" v="1248"/>
          <ac:graphicFrameMkLst>
            <pc:docMk/>
            <pc:sldMk cId="2493026758" sldId="265"/>
            <ac:graphicFrameMk id="4" creationId="{E261012E-91C4-F528-7227-FD96FCFD6A55}"/>
          </ac:graphicFrameMkLst>
        </pc:graphicFrameChg>
      </pc:sldChg>
      <pc:sldChg chg="addSp delSp modSp add mod">
        <pc:chgData name="Dieter" userId="10443640f0136214" providerId="LiveId" clId="{64C5296B-2036-4CC3-87AE-11B736C0AC04}" dt="2025-10-27T11:57:35.589" v="1675" actId="1076"/>
        <pc:sldMkLst>
          <pc:docMk/>
          <pc:sldMk cId="1026025448" sldId="266"/>
        </pc:sldMkLst>
        <pc:spChg chg="add del mod">
          <ac:chgData name="Dieter" userId="10443640f0136214" providerId="LiveId" clId="{64C5296B-2036-4CC3-87AE-11B736C0AC04}" dt="2025-10-27T11:53:20.553" v="1645" actId="478"/>
          <ac:spMkLst>
            <pc:docMk/>
            <pc:sldMk cId="1026025448" sldId="266"/>
            <ac:spMk id="6" creationId="{5CC94D15-EB79-F03B-8E8A-E427F82122DC}"/>
          </ac:spMkLst>
        </pc:spChg>
        <pc:spChg chg="mod">
          <ac:chgData name="Dieter" userId="10443640f0136214" providerId="LiveId" clId="{64C5296B-2036-4CC3-87AE-11B736C0AC04}" dt="2025-10-27T11:53:58.556" v="1651" actId="947"/>
          <ac:spMkLst>
            <pc:docMk/>
            <pc:sldMk cId="1026025448" sldId="266"/>
            <ac:spMk id="33" creationId="{F31887DA-39D5-F263-C53C-0C30C1756661}"/>
          </ac:spMkLst>
        </pc:spChg>
        <pc:graphicFrameChg chg="del">
          <ac:chgData name="Dieter" userId="10443640f0136214" providerId="LiveId" clId="{64C5296B-2036-4CC3-87AE-11B736C0AC04}" dt="2025-10-27T11:49:27.500" v="1294" actId="478"/>
          <ac:graphicFrameMkLst>
            <pc:docMk/>
            <pc:sldMk cId="1026025448" sldId="266"/>
            <ac:graphicFrameMk id="2" creationId="{007A35B7-059A-F8AE-67AB-B484D4B6B296}"/>
          </ac:graphicFrameMkLst>
        </pc:graphicFrameChg>
        <pc:picChg chg="add mod">
          <ac:chgData name="Dieter" userId="10443640f0136214" providerId="LiveId" clId="{64C5296B-2036-4CC3-87AE-11B736C0AC04}" dt="2025-10-27T11:57:35.589" v="1675" actId="1076"/>
          <ac:picMkLst>
            <pc:docMk/>
            <pc:sldMk cId="1026025448" sldId="266"/>
            <ac:picMk id="4" creationId="{ECCF7370-74C4-646F-C423-AEF8715BEBDC}"/>
          </ac:picMkLst>
        </pc:picChg>
        <pc:picChg chg="add mod">
          <ac:chgData name="Dieter" userId="10443640f0136214" providerId="LiveId" clId="{64C5296B-2036-4CC3-87AE-11B736C0AC04}" dt="2025-10-27T11:57:30.912" v="1674" actId="14100"/>
          <ac:picMkLst>
            <pc:docMk/>
            <pc:sldMk cId="1026025448" sldId="266"/>
            <ac:picMk id="5" creationId="{47420F02-CF92-F680-B1A1-322339E6B106}"/>
          </ac:picMkLst>
        </pc:picChg>
        <pc:picChg chg="add mod">
          <ac:chgData name="Dieter" userId="10443640f0136214" providerId="LiveId" clId="{64C5296B-2036-4CC3-87AE-11B736C0AC04}" dt="2025-10-27T11:57:35.589" v="1675" actId="1076"/>
          <ac:picMkLst>
            <pc:docMk/>
            <pc:sldMk cId="1026025448" sldId="266"/>
            <ac:picMk id="8" creationId="{965B5C1C-68A3-7EA2-B2A7-C80AE09F0F73}"/>
          </ac:picMkLst>
        </pc:picChg>
      </pc:sldChg>
    </pc:docChg>
  </pc:docChgLst>
  <pc:docChgLst>
    <pc:chgData name="Dieter Kemmerer-Fleckenstein" userId="10443640f0136214" providerId="LiveId" clId="{F1BC4339-EAE1-40B8-9FB2-AD5E802F65A0}"/>
    <pc:docChg chg="undo custSel addSld delSld modSld sldOrd">
      <pc:chgData name="Dieter Kemmerer-Fleckenstein" userId="10443640f0136214" providerId="LiveId" clId="{F1BC4339-EAE1-40B8-9FB2-AD5E802F65A0}" dt="2025-10-26T09:37:09.454" v="814" actId="20577"/>
      <pc:docMkLst>
        <pc:docMk/>
      </pc:docMkLst>
      <pc:sldChg chg="addSp delSp modSp mod addAnim delAnim modAnim">
        <pc:chgData name="Dieter Kemmerer-Fleckenstein" userId="10443640f0136214" providerId="LiveId" clId="{F1BC4339-EAE1-40B8-9FB2-AD5E802F65A0}" dt="2025-10-26T09:00:27.178" v="443" actId="1076"/>
        <pc:sldMkLst>
          <pc:docMk/>
          <pc:sldMk cId="877986049" sldId="256"/>
        </pc:sldMkLst>
        <pc:spChg chg="add del mod">
          <ac:chgData name="Dieter Kemmerer-Fleckenstein" userId="10443640f0136214" providerId="LiveId" clId="{F1BC4339-EAE1-40B8-9FB2-AD5E802F65A0}" dt="2025-10-26T08:34:28.407" v="34"/>
          <ac:spMkLst>
            <pc:docMk/>
            <pc:sldMk cId="877986049" sldId="256"/>
            <ac:spMk id="2" creationId="{623520BF-90B1-C66F-9A2C-83C6C00E7AB6}"/>
          </ac:spMkLst>
        </pc:spChg>
        <pc:spChg chg="add mod">
          <ac:chgData name="Dieter Kemmerer-Fleckenstein" userId="10443640f0136214" providerId="LiveId" clId="{F1BC4339-EAE1-40B8-9FB2-AD5E802F65A0}" dt="2025-10-26T08:52:08.158" v="166" actId="404"/>
          <ac:spMkLst>
            <pc:docMk/>
            <pc:sldMk cId="877986049" sldId="256"/>
            <ac:spMk id="21" creationId="{680F4640-7E21-50B3-10D7-600E634608CE}"/>
          </ac:spMkLst>
        </pc:spChg>
        <pc:spChg chg="add mod">
          <ac:chgData name="Dieter Kemmerer-Fleckenstein" userId="10443640f0136214" providerId="LiveId" clId="{F1BC4339-EAE1-40B8-9FB2-AD5E802F65A0}" dt="2025-10-26T09:00:09.862" v="436" actId="164"/>
          <ac:spMkLst>
            <pc:docMk/>
            <pc:sldMk cId="877986049" sldId="256"/>
            <ac:spMk id="26" creationId="{C7CACDB9-C69E-22C6-8A1E-679CE8507707}"/>
          </ac:spMkLst>
        </pc:spChg>
        <pc:spChg chg="add del mod">
          <ac:chgData name="Dieter Kemmerer-Fleckenstein" userId="10443640f0136214" providerId="LiveId" clId="{F1BC4339-EAE1-40B8-9FB2-AD5E802F65A0}" dt="2025-10-26T09:00:05.532" v="435" actId="164"/>
          <ac:spMkLst>
            <pc:docMk/>
            <pc:sldMk cId="877986049" sldId="256"/>
            <ac:spMk id="30" creationId="{FC857F2E-B63B-8609-6F80-C5FBCD8D0B45}"/>
          </ac:spMkLst>
        </pc:spChg>
        <pc:spChg chg="add mod">
          <ac:chgData name="Dieter Kemmerer-Fleckenstein" userId="10443640f0136214" providerId="LiveId" clId="{F1BC4339-EAE1-40B8-9FB2-AD5E802F65A0}" dt="2025-10-26T08:59:49.779" v="433" actId="14100"/>
          <ac:spMkLst>
            <pc:docMk/>
            <pc:sldMk cId="877986049" sldId="256"/>
            <ac:spMk id="33" creationId="{60B5CA4E-7AE4-F98C-DB01-A64072F5EADC}"/>
          </ac:spMkLst>
        </pc:spChg>
        <pc:grpChg chg="del mod">
          <ac:chgData name="Dieter Kemmerer-Fleckenstein" userId="10443640f0136214" providerId="LiveId" clId="{F1BC4339-EAE1-40B8-9FB2-AD5E802F65A0}" dt="2025-10-26T08:33:24.348" v="28" actId="478"/>
          <ac:grpSpMkLst>
            <pc:docMk/>
            <pc:sldMk cId="877986049" sldId="256"/>
            <ac:grpSpMk id="11" creationId="{D58BFE33-7CDF-8189-9688-B43421C8E15C}"/>
          </ac:grpSpMkLst>
        </pc:grpChg>
        <pc:grpChg chg="del">
          <ac:chgData name="Dieter Kemmerer-Fleckenstein" userId="10443640f0136214" providerId="LiveId" clId="{F1BC4339-EAE1-40B8-9FB2-AD5E802F65A0}" dt="2025-10-26T08:33:19.680" v="26" actId="478"/>
          <ac:grpSpMkLst>
            <pc:docMk/>
            <pc:sldMk cId="877986049" sldId="256"/>
            <ac:grpSpMk id="23" creationId="{2E4ACF33-4E6B-35AA-5CFE-92B679787E5B}"/>
          </ac:grpSpMkLst>
        </pc:grpChg>
        <pc:grpChg chg="del">
          <ac:chgData name="Dieter Kemmerer-Fleckenstein" userId="10443640f0136214" providerId="LiveId" clId="{F1BC4339-EAE1-40B8-9FB2-AD5E802F65A0}" dt="2025-10-26T08:33:19.680" v="26" actId="478"/>
          <ac:grpSpMkLst>
            <pc:docMk/>
            <pc:sldMk cId="877986049" sldId="256"/>
            <ac:grpSpMk id="24" creationId="{57635666-CCF9-B35D-049E-1584D97A928E}"/>
          </ac:grpSpMkLst>
        </pc:grpChg>
        <pc:grpChg chg="del">
          <ac:chgData name="Dieter Kemmerer-Fleckenstein" userId="10443640f0136214" providerId="LiveId" clId="{F1BC4339-EAE1-40B8-9FB2-AD5E802F65A0}" dt="2025-10-26T08:33:25.802" v="29" actId="478"/>
          <ac:grpSpMkLst>
            <pc:docMk/>
            <pc:sldMk cId="877986049" sldId="256"/>
            <ac:grpSpMk id="25" creationId="{78C8CC09-A3DF-871A-2BA3-D6C0BE2764A2}"/>
          </ac:grpSpMkLst>
        </pc:grpChg>
        <pc:grpChg chg="add mod">
          <ac:chgData name="Dieter Kemmerer-Fleckenstein" userId="10443640f0136214" providerId="LiveId" clId="{F1BC4339-EAE1-40B8-9FB2-AD5E802F65A0}" dt="2025-10-26T09:00:27.178" v="443" actId="1076"/>
          <ac:grpSpMkLst>
            <pc:docMk/>
            <pc:sldMk cId="877986049" sldId="256"/>
            <ac:grpSpMk id="34" creationId="{CF3DEBEE-6D64-9E9B-213A-E1D7CD9AF4A5}"/>
          </ac:grpSpMkLst>
        </pc:grpChg>
        <pc:grpChg chg="add mod">
          <ac:chgData name="Dieter Kemmerer-Fleckenstein" userId="10443640f0136214" providerId="LiveId" clId="{F1BC4339-EAE1-40B8-9FB2-AD5E802F65A0}" dt="2025-10-26T09:00:20.232" v="442" actId="1076"/>
          <ac:grpSpMkLst>
            <pc:docMk/>
            <pc:sldMk cId="877986049" sldId="256"/>
            <ac:grpSpMk id="35" creationId="{C9097634-86C2-18AC-E866-6C7522B0210F}"/>
          </ac:grpSpMkLst>
        </pc:grpChg>
        <pc:picChg chg="add mod">
          <ac:chgData name="Dieter Kemmerer-Fleckenstein" userId="10443640f0136214" providerId="LiveId" clId="{F1BC4339-EAE1-40B8-9FB2-AD5E802F65A0}" dt="2025-10-26T09:00:09.862" v="436" actId="164"/>
          <ac:picMkLst>
            <pc:docMk/>
            <pc:sldMk cId="877986049" sldId="256"/>
            <ac:picMk id="28" creationId="{6219BA12-68DF-13C4-6A4B-B4C32269A196}"/>
          </ac:picMkLst>
        </pc:picChg>
        <pc:picChg chg="add del mod">
          <ac:chgData name="Dieter Kemmerer-Fleckenstein" userId="10443640f0136214" providerId="LiveId" clId="{F1BC4339-EAE1-40B8-9FB2-AD5E802F65A0}" dt="2025-10-26T08:58:33.496" v="416" actId="478"/>
          <ac:picMkLst>
            <pc:docMk/>
            <pc:sldMk cId="877986049" sldId="256"/>
            <ac:picMk id="29" creationId="{EFFD7532-D31F-66B5-812A-7745AA3F3A29}"/>
          </ac:picMkLst>
        </pc:picChg>
        <pc:picChg chg="add mod">
          <ac:chgData name="Dieter Kemmerer-Fleckenstein" userId="10443640f0136214" providerId="LiveId" clId="{F1BC4339-EAE1-40B8-9FB2-AD5E802F65A0}" dt="2025-10-26T09:00:05.532" v="435" actId="164"/>
          <ac:picMkLst>
            <pc:docMk/>
            <pc:sldMk cId="877986049" sldId="256"/>
            <ac:picMk id="32" creationId="{CC58FE04-3BF3-4CCB-B85C-4953DEDAD1F4}"/>
          </ac:picMkLst>
        </pc:picChg>
      </pc:sldChg>
      <pc:sldChg chg="del">
        <pc:chgData name="Dieter Kemmerer-Fleckenstein" userId="10443640f0136214" providerId="LiveId" clId="{F1BC4339-EAE1-40B8-9FB2-AD5E802F65A0}" dt="2025-10-26T08:33:28.261" v="30" actId="47"/>
        <pc:sldMkLst>
          <pc:docMk/>
          <pc:sldMk cId="2891023646" sldId="257"/>
        </pc:sldMkLst>
      </pc:sldChg>
      <pc:sldChg chg="del">
        <pc:chgData name="Dieter Kemmerer-Fleckenstein" userId="10443640f0136214" providerId="LiveId" clId="{F1BC4339-EAE1-40B8-9FB2-AD5E802F65A0}" dt="2025-10-26T08:33:31.611" v="31" actId="47"/>
        <pc:sldMkLst>
          <pc:docMk/>
          <pc:sldMk cId="2479201968" sldId="259"/>
        </pc:sldMkLst>
      </pc:sldChg>
      <pc:sldChg chg="modSp mod">
        <pc:chgData name="Dieter Kemmerer-Fleckenstein" userId="10443640f0136214" providerId="LiveId" clId="{F1BC4339-EAE1-40B8-9FB2-AD5E802F65A0}" dt="2025-10-26T09:18:42.932" v="678" actId="404"/>
        <pc:sldMkLst>
          <pc:docMk/>
          <pc:sldMk cId="2803818228" sldId="261"/>
        </pc:sldMkLst>
        <pc:spChg chg="mod">
          <ac:chgData name="Dieter Kemmerer-Fleckenstein" userId="10443640f0136214" providerId="LiveId" clId="{F1BC4339-EAE1-40B8-9FB2-AD5E802F65A0}" dt="2025-10-26T09:18:42.932" v="678" actId="404"/>
          <ac:spMkLst>
            <pc:docMk/>
            <pc:sldMk cId="2803818228" sldId="261"/>
            <ac:spMk id="14" creationId="{FDD6AFD8-45CB-C703-668E-C8BB52B1ED8A}"/>
          </ac:spMkLst>
        </pc:spChg>
      </pc:sldChg>
      <pc:sldChg chg="addSp delSp modSp add mod">
        <pc:chgData name="Dieter Kemmerer-Fleckenstein" userId="10443640f0136214" providerId="LiveId" clId="{F1BC4339-EAE1-40B8-9FB2-AD5E802F65A0}" dt="2025-10-26T09:19:30.420" v="688" actId="20577"/>
        <pc:sldMkLst>
          <pc:docMk/>
          <pc:sldMk cId="104135149" sldId="262"/>
        </pc:sldMkLst>
        <pc:spChg chg="add mod">
          <ac:chgData name="Dieter Kemmerer-Fleckenstein" userId="10443640f0136214" providerId="LiveId" clId="{F1BC4339-EAE1-40B8-9FB2-AD5E802F65A0}" dt="2025-10-26T09:16:24.001" v="580" actId="1076"/>
          <ac:spMkLst>
            <pc:docMk/>
            <pc:sldMk cId="104135149" sldId="262"/>
            <ac:spMk id="2" creationId="{8312219B-6202-0BC7-EBEA-22B218EB4572}"/>
          </ac:spMkLst>
        </pc:spChg>
        <pc:spChg chg="add mod">
          <ac:chgData name="Dieter Kemmerer-Fleckenstein" userId="10443640f0136214" providerId="LiveId" clId="{F1BC4339-EAE1-40B8-9FB2-AD5E802F65A0}" dt="2025-10-26T09:16:30.345" v="588" actId="1076"/>
          <ac:spMkLst>
            <pc:docMk/>
            <pc:sldMk cId="104135149" sldId="262"/>
            <ac:spMk id="4" creationId="{B64F363D-8C69-1353-6FE2-D9F333C6F5FE}"/>
          </ac:spMkLst>
        </pc:spChg>
        <pc:spChg chg="add del mod">
          <ac:chgData name="Dieter Kemmerer-Fleckenstein" userId="10443640f0136214" providerId="LiveId" clId="{F1BC4339-EAE1-40B8-9FB2-AD5E802F65A0}" dt="2025-10-26T09:15:38.393" v="562" actId="478"/>
          <ac:spMkLst>
            <pc:docMk/>
            <pc:sldMk cId="104135149" sldId="262"/>
            <ac:spMk id="6" creationId="{49EC10FF-FE1E-F4F5-B24D-8BE49DCEA41D}"/>
          </ac:spMkLst>
        </pc:spChg>
        <pc:spChg chg="add mod">
          <ac:chgData name="Dieter Kemmerer-Fleckenstein" userId="10443640f0136214" providerId="LiveId" clId="{F1BC4339-EAE1-40B8-9FB2-AD5E802F65A0}" dt="2025-10-26T09:16:45.313" v="598" actId="14100"/>
          <ac:spMkLst>
            <pc:docMk/>
            <pc:sldMk cId="104135149" sldId="262"/>
            <ac:spMk id="8" creationId="{E576F4D7-15DA-39C7-2CD4-26D45D26C45D}"/>
          </ac:spMkLst>
        </pc:spChg>
        <pc:spChg chg="mod">
          <ac:chgData name="Dieter Kemmerer-Fleckenstein" userId="10443640f0136214" providerId="LiveId" clId="{F1BC4339-EAE1-40B8-9FB2-AD5E802F65A0}" dt="2025-10-26T09:19:30.420" v="688" actId="20577"/>
          <ac:spMkLst>
            <pc:docMk/>
            <pc:sldMk cId="104135149" sldId="262"/>
            <ac:spMk id="21" creationId="{92114F57-CB07-F240-7D1F-D358FBD337FB}"/>
          </ac:spMkLst>
        </pc:spChg>
        <pc:spChg chg="mod">
          <ac:chgData name="Dieter Kemmerer-Fleckenstein" userId="10443640f0136214" providerId="LiveId" clId="{F1BC4339-EAE1-40B8-9FB2-AD5E802F65A0}" dt="2025-10-26T09:00:38.444" v="446" actId="6549"/>
          <ac:spMkLst>
            <pc:docMk/>
            <pc:sldMk cId="104135149" sldId="262"/>
            <ac:spMk id="30" creationId="{2878657F-7CC2-F234-EBC6-36FA3D938FC9}"/>
          </ac:spMkLst>
        </pc:spChg>
        <pc:spChg chg="mod">
          <ac:chgData name="Dieter Kemmerer-Fleckenstein" userId="10443640f0136214" providerId="LiveId" clId="{F1BC4339-EAE1-40B8-9FB2-AD5E802F65A0}" dt="2025-10-26T09:11:05.534" v="537" actId="1076"/>
          <ac:spMkLst>
            <pc:docMk/>
            <pc:sldMk cId="104135149" sldId="262"/>
            <ac:spMk id="33" creationId="{F31887DA-39D5-F263-C53C-0C30C1756661}"/>
          </ac:spMkLst>
        </pc:spChg>
        <pc:grpChg chg="del mod">
          <ac:chgData name="Dieter Kemmerer-Fleckenstein" userId="10443640f0136214" providerId="LiveId" clId="{F1BC4339-EAE1-40B8-9FB2-AD5E802F65A0}" dt="2025-10-26T09:00:39.696" v="447" actId="478"/>
          <ac:grpSpMkLst>
            <pc:docMk/>
            <pc:sldMk cId="104135149" sldId="262"/>
            <ac:grpSpMk id="34" creationId="{52CAD1F4-6DB5-97F6-9BDB-09F8E9EAC27C}"/>
          </ac:grpSpMkLst>
        </pc:grpChg>
        <pc:grpChg chg="del">
          <ac:chgData name="Dieter Kemmerer-Fleckenstein" userId="10443640f0136214" providerId="LiveId" clId="{F1BC4339-EAE1-40B8-9FB2-AD5E802F65A0}" dt="2025-10-26T09:00:41.338" v="448" actId="478"/>
          <ac:grpSpMkLst>
            <pc:docMk/>
            <pc:sldMk cId="104135149" sldId="262"/>
            <ac:grpSpMk id="35" creationId="{30F487D0-9EDA-58C7-15FB-7DCB03EC7E17}"/>
          </ac:grpSpMkLst>
        </pc:grpChg>
        <pc:picChg chg="add mod">
          <ac:chgData name="Dieter Kemmerer-Fleckenstein" userId="10443640f0136214" providerId="LiveId" clId="{F1BC4339-EAE1-40B8-9FB2-AD5E802F65A0}" dt="2025-10-26T09:14:07.136" v="550" actId="1076"/>
          <ac:picMkLst>
            <pc:docMk/>
            <pc:sldMk cId="104135149" sldId="262"/>
            <ac:picMk id="3" creationId="{C4CC2656-5C40-4C0D-A350-A6FF7C9742B7}"/>
          </ac:picMkLst>
        </pc:picChg>
        <pc:picChg chg="add mod">
          <ac:chgData name="Dieter Kemmerer-Fleckenstein" userId="10443640f0136214" providerId="LiveId" clId="{F1BC4339-EAE1-40B8-9FB2-AD5E802F65A0}" dt="2025-10-26T09:14:15.581" v="552" actId="1076"/>
          <ac:picMkLst>
            <pc:docMk/>
            <pc:sldMk cId="104135149" sldId="262"/>
            <ac:picMk id="5" creationId="{DD968EF9-8383-8C98-3668-E0A3A1320F07}"/>
          </ac:picMkLst>
        </pc:picChg>
        <pc:picChg chg="add mod">
          <ac:chgData name="Dieter Kemmerer-Fleckenstein" userId="10443640f0136214" providerId="LiveId" clId="{F1BC4339-EAE1-40B8-9FB2-AD5E802F65A0}" dt="2025-10-26T09:14:49.283" v="557" actId="1076"/>
          <ac:picMkLst>
            <pc:docMk/>
            <pc:sldMk cId="104135149" sldId="262"/>
            <ac:picMk id="7" creationId="{E805C3EB-6F59-B9C0-CE7C-BB939279C0F9}"/>
          </ac:picMkLst>
        </pc:picChg>
      </pc:sldChg>
      <pc:sldChg chg="addSp modSp add mod ord">
        <pc:chgData name="Dieter Kemmerer-Fleckenstein" userId="10443640f0136214" providerId="LiveId" clId="{F1BC4339-EAE1-40B8-9FB2-AD5E802F65A0}" dt="2025-10-26T09:37:09.454" v="814" actId="20577"/>
        <pc:sldMkLst>
          <pc:docMk/>
          <pc:sldMk cId="3440669038" sldId="263"/>
        </pc:sldMkLst>
        <pc:spChg chg="mod">
          <ac:chgData name="Dieter Kemmerer-Fleckenstein" userId="10443640f0136214" providerId="LiveId" clId="{F1BC4339-EAE1-40B8-9FB2-AD5E802F65A0}" dt="2025-10-26T09:25:45.138" v="751" actId="1076"/>
          <ac:spMkLst>
            <pc:docMk/>
            <pc:sldMk cId="3440669038" sldId="263"/>
            <ac:spMk id="2" creationId="{8A10C24B-F993-0FA1-3D3B-EC33ABC4F245}"/>
          </ac:spMkLst>
        </pc:spChg>
        <pc:spChg chg="mod">
          <ac:chgData name="Dieter Kemmerer-Fleckenstein" userId="10443640f0136214" providerId="LiveId" clId="{F1BC4339-EAE1-40B8-9FB2-AD5E802F65A0}" dt="2025-10-26T09:25:52.423" v="773" actId="1076"/>
          <ac:spMkLst>
            <pc:docMk/>
            <pc:sldMk cId="3440669038" sldId="263"/>
            <ac:spMk id="4" creationId="{0E3C0E95-A8B4-F6F1-0A80-4C801BBA779C}"/>
          </ac:spMkLst>
        </pc:spChg>
        <pc:spChg chg="add mod">
          <ac:chgData name="Dieter Kemmerer-Fleckenstein" userId="10443640f0136214" providerId="LiveId" clId="{F1BC4339-EAE1-40B8-9FB2-AD5E802F65A0}" dt="2025-10-26T09:36:33.529" v="808" actId="1076"/>
          <ac:spMkLst>
            <pc:docMk/>
            <pc:sldMk cId="3440669038" sldId="263"/>
            <ac:spMk id="6" creationId="{805DD6F9-972A-0080-DCEC-1AEF47B3D534}"/>
          </ac:spMkLst>
        </pc:spChg>
        <pc:spChg chg="mod">
          <ac:chgData name="Dieter Kemmerer-Fleckenstein" userId="10443640f0136214" providerId="LiveId" clId="{F1BC4339-EAE1-40B8-9FB2-AD5E802F65A0}" dt="2025-10-26T09:26:04.051" v="794" actId="1076"/>
          <ac:spMkLst>
            <pc:docMk/>
            <pc:sldMk cId="3440669038" sldId="263"/>
            <ac:spMk id="8" creationId="{D08CDB75-C200-C7B1-3057-1549CECD98CF}"/>
          </ac:spMkLst>
        </pc:spChg>
        <pc:spChg chg="add mod">
          <ac:chgData name="Dieter Kemmerer-Fleckenstein" userId="10443640f0136214" providerId="LiveId" clId="{F1BC4339-EAE1-40B8-9FB2-AD5E802F65A0}" dt="2025-10-26T09:37:00.950" v="813" actId="20577"/>
          <ac:spMkLst>
            <pc:docMk/>
            <pc:sldMk cId="3440669038" sldId="263"/>
            <ac:spMk id="9" creationId="{D7808C34-CD1D-7F94-EA6C-9851368019CE}"/>
          </ac:spMkLst>
        </pc:spChg>
        <pc:spChg chg="add mod">
          <ac:chgData name="Dieter Kemmerer-Fleckenstein" userId="10443640f0136214" providerId="LiveId" clId="{F1BC4339-EAE1-40B8-9FB2-AD5E802F65A0}" dt="2025-10-26T09:37:09.454" v="814" actId="20577"/>
          <ac:spMkLst>
            <pc:docMk/>
            <pc:sldMk cId="3440669038" sldId="263"/>
            <ac:spMk id="10" creationId="{47387B2C-D2C8-C334-FD63-5D2F6C4CCE53}"/>
          </ac:spMkLst>
        </pc:spChg>
        <pc:spChg chg="mod">
          <ac:chgData name="Dieter Kemmerer-Fleckenstein" userId="10443640f0136214" providerId="LiveId" clId="{F1BC4339-EAE1-40B8-9FB2-AD5E802F65A0}" dt="2025-10-26T09:18:12.610" v="669" actId="20577"/>
          <ac:spMkLst>
            <pc:docMk/>
            <pc:sldMk cId="3440669038" sldId="263"/>
            <ac:spMk id="21" creationId="{1ADE24F8-6992-D988-8AF9-2C5B7AF923B2}"/>
          </ac:spMkLst>
        </pc:spChg>
        <pc:spChg chg="mod">
          <ac:chgData name="Dieter Kemmerer-Fleckenstein" userId="10443640f0136214" providerId="LiveId" clId="{F1BC4339-EAE1-40B8-9FB2-AD5E802F65A0}" dt="2025-10-26T09:26:47.721" v="797" actId="20577"/>
          <ac:spMkLst>
            <pc:docMk/>
            <pc:sldMk cId="3440669038" sldId="263"/>
            <ac:spMk id="33" creationId="{FE64E111-6FC8-E658-9C56-362B75B1B52F}"/>
          </ac:spMkLst>
        </pc:spChg>
        <pc:picChg chg="mod">
          <ac:chgData name="Dieter Kemmerer-Fleckenstein" userId="10443640f0136214" providerId="LiveId" clId="{F1BC4339-EAE1-40B8-9FB2-AD5E802F65A0}" dt="2025-10-26T09:25:06.392" v="703" actId="1076"/>
          <ac:picMkLst>
            <pc:docMk/>
            <pc:sldMk cId="3440669038" sldId="263"/>
            <ac:picMk id="3" creationId="{5B24E4D2-C5CD-691B-166D-FAC70FF00519}"/>
          </ac:picMkLst>
        </pc:picChg>
        <pc:picChg chg="mod">
          <ac:chgData name="Dieter Kemmerer-Fleckenstein" userId="10443640f0136214" providerId="LiveId" clId="{F1BC4339-EAE1-40B8-9FB2-AD5E802F65A0}" dt="2025-10-26T09:25:23.167" v="722" actId="1076"/>
          <ac:picMkLst>
            <pc:docMk/>
            <pc:sldMk cId="3440669038" sldId="263"/>
            <ac:picMk id="5" creationId="{5B049CF2-5C90-0EBB-C2FE-4E8D970893AD}"/>
          </ac:picMkLst>
        </pc:picChg>
        <pc:picChg chg="mod">
          <ac:chgData name="Dieter Kemmerer-Fleckenstein" userId="10443640f0136214" providerId="LiveId" clId="{F1BC4339-EAE1-40B8-9FB2-AD5E802F65A0}" dt="2025-10-26T09:25:34.831" v="731" actId="1076"/>
          <ac:picMkLst>
            <pc:docMk/>
            <pc:sldMk cId="3440669038" sldId="263"/>
            <ac:picMk id="7" creationId="{72E8D433-C29C-5665-C404-AD576CB2CBC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6A86C-7EF6-E8B9-FAA1-8957991EE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78" y="1119508"/>
            <a:ext cx="8018860" cy="2381521"/>
          </a:xfrm>
        </p:spPr>
        <p:txBody>
          <a:bodyPr anchor="b"/>
          <a:lstStyle>
            <a:lvl1pPr algn="ctr">
              <a:defRPr sz="5568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FDF1BC-2C24-6831-23DA-8108CE8E5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478" y="3592866"/>
            <a:ext cx="8018860" cy="1651546"/>
          </a:xfrm>
        </p:spPr>
        <p:txBody>
          <a:bodyPr/>
          <a:lstStyle>
            <a:lvl1pPr marL="0" indent="0" algn="ctr">
              <a:buNone/>
              <a:defRPr sz="2227"/>
            </a:lvl1pPr>
            <a:lvl2pPr marL="424251" indent="0" algn="ctr">
              <a:buNone/>
              <a:defRPr sz="1856"/>
            </a:lvl2pPr>
            <a:lvl3pPr marL="848501" indent="0" algn="ctr">
              <a:buNone/>
              <a:defRPr sz="1670"/>
            </a:lvl3pPr>
            <a:lvl4pPr marL="1272753" indent="0" algn="ctr">
              <a:buNone/>
              <a:defRPr sz="1485"/>
            </a:lvl4pPr>
            <a:lvl5pPr marL="1697003" indent="0" algn="ctr">
              <a:buNone/>
              <a:defRPr sz="1485"/>
            </a:lvl5pPr>
            <a:lvl6pPr marL="2121253" indent="0" algn="ctr">
              <a:buNone/>
              <a:defRPr sz="1485"/>
            </a:lvl6pPr>
            <a:lvl7pPr marL="2545503" indent="0" algn="ctr">
              <a:buNone/>
              <a:defRPr sz="1485"/>
            </a:lvl7pPr>
            <a:lvl8pPr marL="2969754" indent="0" algn="ctr">
              <a:buNone/>
              <a:defRPr sz="1485"/>
            </a:lvl8pPr>
            <a:lvl9pPr marL="3394006" indent="0" algn="ctr">
              <a:buNone/>
              <a:defRPr sz="1485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1353A9-85E0-BD02-255F-051F5111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353C-823C-4217-8511-51CC283514D5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3D7B0D-1D14-D917-4E40-098651CC6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C1BF4-75CD-4F79-DA6E-E2D36F3E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64CF-98B2-422B-8EFB-5F2E1B9113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5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>
            <a:cxnSpLocks/>
          </p:cNvCxnSpPr>
          <p:nvPr userDrawn="1"/>
        </p:nvCxnSpPr>
        <p:spPr>
          <a:xfrm>
            <a:off x="900000" y="465828"/>
            <a:ext cx="7596000" cy="0"/>
          </a:xfrm>
          <a:prstGeom prst="line">
            <a:avLst/>
          </a:prstGeom>
          <a:ln w="22225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>
            <a:off x="0" y="6449927"/>
            <a:ext cx="10692000" cy="0"/>
          </a:xfrm>
          <a:prstGeom prst="line">
            <a:avLst/>
          </a:prstGeom>
          <a:ln w="2540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7200000" y="6515077"/>
            <a:ext cx="3492000" cy="25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86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sz="1086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86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2025 </a:t>
            </a:r>
            <a:r>
              <a:rPr lang="en-US" sz="1086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Dieter Kemmerer-Fleckenstein</a:t>
            </a:r>
            <a:endParaRPr lang="en-US" sz="1086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8532000" y="325755"/>
            <a:ext cx="2160000" cy="315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48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</a:t>
            </a:r>
            <a:r>
              <a:rPr lang="en-US" sz="1448" b="1" cap="small" baseline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48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Entwurf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0" y="6515078"/>
            <a:ext cx="720000" cy="228028"/>
          </a:xfrm>
        </p:spPr>
        <p:txBody>
          <a:bodyPr/>
          <a:lstStyle>
            <a:lvl1pPr algn="ctr">
              <a:defRPr sz="1086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5323D-B9DC-4232-9D2E-366F3F7EE02F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455FFF9-76BC-B31B-BDAE-2B51C8C8E23C}"/>
              </a:ext>
            </a:extLst>
          </p:cNvPr>
          <p:cNvGrpSpPr/>
          <p:nvPr userDrawn="1"/>
        </p:nvGrpSpPr>
        <p:grpSpPr>
          <a:xfrm>
            <a:off x="180000" y="162877"/>
            <a:ext cx="1872000" cy="724325"/>
            <a:chOff x="2141550" y="2591705"/>
            <a:chExt cx="1872000" cy="80047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A072BBC5-B20A-CAC2-4CF7-CAA6E97C35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41550" y="2591705"/>
              <a:ext cx="720000" cy="720000"/>
            </a:xfrm>
            <a:prstGeom prst="rect">
              <a:avLst/>
            </a:prstGeom>
            <a:noFill/>
            <a:ln w="22225">
              <a:solidFill>
                <a:srgbClr val="637D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237B7215-CF20-53D4-96EE-69A35F0CCB44}"/>
                </a:ext>
              </a:extLst>
            </p:cNvPr>
            <p:cNvSpPr/>
            <p:nvPr/>
          </p:nvSpPr>
          <p:spPr>
            <a:xfrm>
              <a:off x="2321550" y="2699705"/>
              <a:ext cx="540000" cy="252000"/>
            </a:xfrm>
            <a:prstGeom prst="rect">
              <a:avLst/>
            </a:prstGeom>
            <a:solidFill>
              <a:srgbClr val="637D96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r"/>
              <a:r>
                <a:rPr lang="en-US" sz="1267" b="1" dirty="0">
                  <a:latin typeface="Arial" panose="020B0604020202020204" pitchFamily="34" charset="0"/>
                  <a:cs typeface="Arial" panose="020B0604020202020204" pitchFamily="34" charset="0"/>
                </a:rPr>
                <a:t>ING</a:t>
              </a:r>
            </a:p>
          </p:txBody>
        </p:sp>
        <p:sp>
          <p:nvSpPr>
            <p:cNvPr id="18" name="Gleichschenkliges Dreieck 17">
              <a:extLst>
                <a:ext uri="{FF2B5EF4-FFF2-40B4-BE49-F238E27FC236}">
                  <a16:creationId xmlns:a16="http://schemas.microsoft.com/office/drawing/2014/main" id="{648B7ECB-F450-7758-F6CB-7F4FC671AF2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321550" y="2987705"/>
              <a:ext cx="108000" cy="108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8B31125-8986-75C7-61C3-CF8DC16D5D5B}"/>
                </a:ext>
              </a:extLst>
            </p:cNvPr>
            <p:cNvSpPr txBox="1"/>
            <p:nvPr/>
          </p:nvSpPr>
          <p:spPr>
            <a:xfrm>
              <a:off x="2376000" y="2929107"/>
              <a:ext cx="485550" cy="225196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en-US" sz="724" b="1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BÜRO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42A10B12-E9F0-BBBC-FE06-04088FD97011}"/>
                </a:ext>
              </a:extLst>
            </p:cNvPr>
            <p:cNvSpPr/>
            <p:nvPr/>
          </p:nvSpPr>
          <p:spPr>
            <a:xfrm>
              <a:off x="2808000" y="2879705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E263B8A-CD1B-73B6-4061-1025C437FF44}"/>
                </a:ext>
              </a:extLst>
            </p:cNvPr>
            <p:cNvSpPr txBox="1"/>
            <p:nvPr/>
          </p:nvSpPr>
          <p:spPr>
            <a:xfrm>
              <a:off x="2825550" y="2951705"/>
              <a:ext cx="1188000" cy="440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95" b="0" i="0" cap="none" spc="9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KEMMERER-</a:t>
              </a:r>
              <a:r>
                <a:rPr lang="en-US" sz="995" b="0" i="0" cap="none" spc="-9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FLECKENSTEIN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584280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DAFEF95-E375-4112-CA04-02651A5A1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3" y="364200"/>
            <a:ext cx="9221689" cy="132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C40220-ABC2-952F-358E-20CB7AD83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3" y="1820978"/>
            <a:ext cx="9221689" cy="434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C54D52-BB57-F6C3-5D1A-6DBD0BC821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3" y="6340175"/>
            <a:ext cx="240565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E353C-823C-4217-8511-51CC283514D5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2BF85F-E540-A508-6329-6ADCFAEB7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4" y="6340175"/>
            <a:ext cx="360848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1A932-A988-FAA1-D64C-C0D0AE6E5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2" y="6340175"/>
            <a:ext cx="240565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064CF-98B2-422B-8EFB-5F2E1B9113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86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848501" rtl="0" eaLnBrk="1" latinLnBrk="0" hangingPunct="1">
        <a:lnSpc>
          <a:spcPct val="90000"/>
        </a:lnSpc>
        <a:spcBef>
          <a:spcPct val="0"/>
        </a:spcBef>
        <a:buNone/>
        <a:defRPr sz="40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126" indent="-212126" algn="l" defTabSz="848501" rtl="0" eaLnBrk="1" latinLnBrk="0" hangingPunct="1">
        <a:lnSpc>
          <a:spcPct val="90000"/>
        </a:lnSpc>
        <a:spcBef>
          <a:spcPts val="928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1pPr>
      <a:lvl2pPr marL="636376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7" kern="1200">
          <a:solidFill>
            <a:schemeClr val="tx1"/>
          </a:solidFill>
          <a:latin typeface="+mn-lt"/>
          <a:ea typeface="+mn-ea"/>
          <a:cs typeface="+mn-cs"/>
        </a:defRPr>
      </a:lvl2pPr>
      <a:lvl3pPr marL="1060626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3pPr>
      <a:lvl4pPr marL="148487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912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337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7630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1880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6131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251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501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75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700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125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550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9754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4006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feld 13">
            <a:extLst>
              <a:ext uri="{FF2B5EF4-FFF2-40B4-BE49-F238E27FC236}">
                <a16:creationId xmlns:a16="http://schemas.microsoft.com/office/drawing/2014/main" id="{FDD6AFD8-45CB-C703-668E-C8BB52B1ED8A}"/>
              </a:ext>
            </a:extLst>
          </p:cNvPr>
          <p:cNvSpPr txBox="1"/>
          <p:nvPr/>
        </p:nvSpPr>
        <p:spPr>
          <a:xfrm>
            <a:off x="845906" y="1800000"/>
            <a:ext cx="9000000" cy="566245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de-DE" sz="2000" b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Skizzen Koordinaten System </a:t>
            </a:r>
            <a:r>
              <a:rPr lang="de-DE" sz="1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[SKS]</a:t>
            </a: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1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680F4640-7E21-50B3-10D7-600E634608CE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Anzeige des SKS ist meist nicht aktiviert</a:t>
            </a:r>
          </a:p>
          <a:p>
            <a:pPr marL="360363">
              <a:lnSpc>
                <a:spcPct val="150000"/>
              </a:lnSpc>
              <a:buClr>
                <a:schemeClr val="accent2"/>
              </a:buClr>
            </a:pPr>
            <a:r>
              <a:rPr lang="de-DE" sz="12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 der Skizze nicht sichtbar)</a:t>
            </a: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C9097634-86C2-18AC-E866-6C7522B0210F}"/>
              </a:ext>
            </a:extLst>
          </p:cNvPr>
          <p:cNvGrpSpPr/>
          <p:nvPr/>
        </p:nvGrpSpPr>
        <p:grpSpPr>
          <a:xfrm>
            <a:off x="6480000" y="3240000"/>
            <a:ext cx="4123979" cy="2356540"/>
            <a:chOff x="720000" y="3240000"/>
            <a:chExt cx="4123979" cy="2356540"/>
          </a:xfrm>
        </p:grpSpPr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C7CACDB9-C69E-22C6-8A1E-679CE8507707}"/>
                </a:ext>
              </a:extLst>
            </p:cNvPr>
            <p:cNvSpPr txBox="1"/>
            <p:nvPr/>
          </p:nvSpPr>
          <p:spPr>
            <a:xfrm>
              <a:off x="720000" y="3240000"/>
              <a:ext cx="4123979" cy="1127892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35250" bIns="35250" rtlCol="0">
              <a:noAutofit/>
            </a:bodyPr>
            <a:lstStyle/>
            <a:p>
              <a:pPr marL="335748" indent="-33574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40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Register </a:t>
              </a:r>
              <a:r>
                <a:rPr lang="de-DE" sz="14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Extras &gt; Gruppe Anwendungs-optionen &gt; Register Skizze</a:t>
              </a:r>
            </a:p>
            <a:p>
              <a:pPr marL="335748" indent="-33574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endPara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Snagit_PPTBDA4">
              <a:extLst>
                <a:ext uri="{FF2B5EF4-FFF2-40B4-BE49-F238E27FC236}">
                  <a16:creationId xmlns:a16="http://schemas.microsoft.com/office/drawing/2014/main" id="{6219BA12-68DF-13C4-6A4B-B4C32269A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2900" y="4536933"/>
              <a:ext cx="1899141" cy="1059607"/>
            </a:xfrm>
            <a:prstGeom prst="rect">
              <a:avLst/>
            </a:prstGeom>
          </p:spPr>
        </p:pic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CF3DEBEE-6D64-9E9B-213A-E1D7CD9AF4A5}"/>
              </a:ext>
            </a:extLst>
          </p:cNvPr>
          <p:cNvGrpSpPr/>
          <p:nvPr/>
        </p:nvGrpSpPr>
        <p:grpSpPr>
          <a:xfrm>
            <a:off x="720000" y="3240000"/>
            <a:ext cx="4123979" cy="1748266"/>
            <a:chOff x="6480000" y="3240000"/>
            <a:chExt cx="4123979" cy="1748266"/>
          </a:xfrm>
        </p:grpSpPr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C857F2E-B63B-8609-6F80-C5FBCD8D0B45}"/>
                </a:ext>
              </a:extLst>
            </p:cNvPr>
            <p:cNvSpPr txBox="1"/>
            <p:nvPr/>
          </p:nvSpPr>
          <p:spPr>
            <a:xfrm>
              <a:off x="6480000" y="3240000"/>
              <a:ext cx="4123979" cy="1127892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35250" bIns="35250" rtlCol="0">
              <a:noAutofit/>
            </a:bodyPr>
            <a:lstStyle/>
            <a:p>
              <a:pPr marL="335748" indent="-33574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4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Ursprungs 3D Anzeige </a:t>
              </a:r>
            </a:p>
            <a:p>
              <a:pPr marL="335748" indent="-33574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4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Register Extras &gt; Gruppe Anwendungs-optionen &gt; Register Anzeige</a:t>
              </a:r>
            </a:p>
          </p:txBody>
        </p:sp>
        <p:pic>
          <p:nvPicPr>
            <p:cNvPr id="32" name="Snagit_PPT33BC">
              <a:extLst>
                <a:ext uri="{FF2B5EF4-FFF2-40B4-BE49-F238E27FC236}">
                  <a16:creationId xmlns:a16="http://schemas.microsoft.com/office/drawing/2014/main" id="{CC58FE04-3BF3-4CCB-B85C-4953DEDAD1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6247" y="4367893"/>
              <a:ext cx="2392865" cy="620373"/>
            </a:xfrm>
            <a:prstGeom prst="rect">
              <a:avLst/>
            </a:prstGeom>
          </p:spPr>
        </p:pic>
      </p:grpSp>
      <p:sp>
        <p:nvSpPr>
          <p:cNvPr id="33" name="Textfeld 32">
            <a:extLst>
              <a:ext uri="{FF2B5EF4-FFF2-40B4-BE49-F238E27FC236}">
                <a16:creationId xmlns:a16="http://schemas.microsoft.com/office/drawing/2014/main" id="{60B5CA4E-7AE4-F98C-DB01-A64072F5EADC}"/>
              </a:ext>
            </a:extLst>
          </p:cNvPr>
          <p:cNvSpPr txBox="1"/>
          <p:nvPr/>
        </p:nvSpPr>
        <p:spPr>
          <a:xfrm>
            <a:off x="6480000" y="2016000"/>
            <a:ext cx="4123979" cy="431816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sehen wir, wenn es aktiviert ist?</a:t>
            </a:r>
          </a:p>
        </p:txBody>
      </p:sp>
    </p:spTree>
    <p:extLst>
      <p:ext uri="{BB962C8B-B14F-4D97-AF65-F5344CB8AC3E}">
        <p14:creationId xmlns:p14="http://schemas.microsoft.com/office/powerpoint/2010/main" val="87798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231A1-CE5D-9891-EDDE-2517CF7F9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1ADE24F8-6992-D988-8AF9-2C5B7AF923B2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Orientierung des SKS relativ zum Ursprungs Koordinaten System [UKS]:</a:t>
            </a:r>
            <a:endParaRPr lang="de-DE" sz="12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E64E111-6FC8-E658-9C56-362B75B1B52F}"/>
              </a:ext>
            </a:extLst>
          </p:cNvPr>
          <p:cNvSpPr txBox="1"/>
          <p:nvPr/>
        </p:nvSpPr>
        <p:spPr>
          <a:xfrm>
            <a:off x="6567834" y="2016000"/>
            <a:ext cx="4123979" cy="1497762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 bei aktivierter XY Ebene, ist SKS konsistent zu UKS !</a:t>
            </a: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A10C24B-F993-0FA1-3D3B-EC33ABC4F245}"/>
              </a:ext>
            </a:extLst>
          </p:cNvPr>
          <p:cNvSpPr txBox="1"/>
          <p:nvPr/>
        </p:nvSpPr>
        <p:spPr>
          <a:xfrm>
            <a:off x="2101705" y="3960000"/>
            <a:ext cx="540000" cy="360000"/>
          </a:xfrm>
          <a:prstGeom prst="rect">
            <a:avLst/>
          </a:prstGeom>
          <a:noFill/>
          <a:ln>
            <a:solidFill>
              <a:srgbClr val="607B94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endParaRPr lang="en-GB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E3C0E95-A8B4-F6F1-0A80-4C801BBA779C}"/>
              </a:ext>
            </a:extLst>
          </p:cNvPr>
          <p:cNvSpPr txBox="1"/>
          <p:nvPr/>
        </p:nvSpPr>
        <p:spPr>
          <a:xfrm>
            <a:off x="4855209" y="3960000"/>
            <a:ext cx="540000" cy="360000"/>
          </a:xfrm>
          <a:prstGeom prst="rect">
            <a:avLst/>
          </a:prstGeom>
          <a:noFill/>
          <a:ln>
            <a:solidFill>
              <a:srgbClr val="607B94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XZ</a:t>
            </a:r>
            <a:endParaRPr lang="en-GB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08CDB75-C200-C7B1-3057-1549CECD98CF}"/>
              </a:ext>
            </a:extLst>
          </p:cNvPr>
          <p:cNvSpPr txBox="1"/>
          <p:nvPr/>
        </p:nvSpPr>
        <p:spPr>
          <a:xfrm>
            <a:off x="7892477" y="3960000"/>
            <a:ext cx="540000" cy="360000"/>
          </a:xfrm>
          <a:prstGeom prst="rect">
            <a:avLst/>
          </a:prstGeom>
          <a:noFill/>
          <a:ln>
            <a:solidFill>
              <a:srgbClr val="607B94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endParaRPr lang="en-GB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5DD6F9-972A-0080-DCEC-1AEF47B3D534}"/>
              </a:ext>
            </a:extLst>
          </p:cNvPr>
          <p:cNvSpPr txBox="1"/>
          <p:nvPr/>
        </p:nvSpPr>
        <p:spPr>
          <a:xfrm>
            <a:off x="2641705" y="3960000"/>
            <a:ext cx="763991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‖ Z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7808C34-CD1D-7F94-EA6C-9851368019CE}"/>
              </a:ext>
            </a:extLst>
          </p:cNvPr>
          <p:cNvSpPr txBox="1"/>
          <p:nvPr/>
        </p:nvSpPr>
        <p:spPr>
          <a:xfrm>
            <a:off x="5390955" y="3960000"/>
            <a:ext cx="763991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‖ Y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387B2C-D2C8-C334-FD63-5D2F6C4CCE53}"/>
              </a:ext>
            </a:extLst>
          </p:cNvPr>
          <p:cNvSpPr txBox="1"/>
          <p:nvPr/>
        </p:nvSpPr>
        <p:spPr>
          <a:xfrm>
            <a:off x="8390123" y="3960000"/>
            <a:ext cx="763991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‖ X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Snagit_SNGOUT2164">
            <a:extLst>
              <a:ext uri="{FF2B5EF4-FFF2-40B4-BE49-F238E27FC236}">
                <a16:creationId xmlns:a16="http://schemas.microsoft.com/office/drawing/2014/main" id="{99B9C8E8-D534-0E07-F509-0688CC2041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17" y="4752412"/>
            <a:ext cx="2085975" cy="1400175"/>
          </a:xfrm>
          <a:prstGeom prst="rect">
            <a:avLst/>
          </a:prstGeom>
        </p:spPr>
      </p:pic>
      <p:pic>
        <p:nvPicPr>
          <p:cNvPr id="18" name="Snagit_SNGOUT2089">
            <a:extLst>
              <a:ext uri="{FF2B5EF4-FFF2-40B4-BE49-F238E27FC236}">
                <a16:creationId xmlns:a16="http://schemas.microsoft.com/office/drawing/2014/main" id="{300F6526-A9DC-9237-76D9-95219B824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484" y="4619061"/>
            <a:ext cx="1695450" cy="1666875"/>
          </a:xfrm>
          <a:prstGeom prst="rect">
            <a:avLst/>
          </a:prstGeom>
        </p:spPr>
      </p:pic>
      <p:pic>
        <p:nvPicPr>
          <p:cNvPr id="20" name="Snagit_SNGOUT2089">
            <a:extLst>
              <a:ext uri="{FF2B5EF4-FFF2-40B4-BE49-F238E27FC236}">
                <a16:creationId xmlns:a16="http://schemas.microsoft.com/office/drawing/2014/main" id="{D870F72B-CE51-DD34-2B20-FC7A53E97C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127" y="4447612"/>
            <a:ext cx="179070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6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98A85-0E5D-5ED6-0BC0-7AF736DB8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92114F57-CB07-F240-7D1F-D358FBD337FB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Orientierung des SKS relativ zum Ursprungs Koordinaten System</a:t>
            </a:r>
            <a:endParaRPr lang="de-DE" sz="12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31887DA-39D5-F263-C53C-0C30C1756661}"/>
              </a:ext>
            </a:extLst>
          </p:cNvPr>
          <p:cNvSpPr txBox="1"/>
          <p:nvPr/>
        </p:nvSpPr>
        <p:spPr>
          <a:xfrm>
            <a:off x="6567834" y="2015999"/>
            <a:ext cx="4123979" cy="3183681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der Wahl der Ursprungsebene für die erste Skizze wird allgemein nur die Bauteil-orientierung relativ zum Ursprung berück-</a:t>
            </a:r>
            <a:r>
              <a:rPr lang="de-DE" sz="1400" dirty="0" err="1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sichtigt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resultierende Orientierung des SKS hat hier keine Konsequenzen.</a:t>
            </a:r>
          </a:p>
        </p:txBody>
      </p:sp>
    </p:spTree>
    <p:extLst>
      <p:ext uri="{BB962C8B-B14F-4D97-AF65-F5344CB8AC3E}">
        <p14:creationId xmlns:p14="http://schemas.microsoft.com/office/powerpoint/2010/main" val="10413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98A85-0E5D-5ED6-0BC0-7AF736DB8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92114F57-CB07-F240-7D1F-D358FBD337FB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Orientierung des SKS relativ zum Ursprungs Koordinaten System</a:t>
            </a:r>
            <a:endParaRPr lang="de-DE" sz="12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Snagit_SNGOUT2140">
            <a:extLst>
              <a:ext uri="{FF2B5EF4-FFF2-40B4-BE49-F238E27FC236}">
                <a16:creationId xmlns:a16="http://schemas.microsoft.com/office/drawing/2014/main" id="{712EDD00-BB8A-F712-F8C2-3BF3C963A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4358594"/>
            <a:ext cx="1899446" cy="1596173"/>
          </a:xfrm>
          <a:prstGeom prst="rect">
            <a:avLst/>
          </a:prstGeom>
        </p:spPr>
      </p:pic>
      <p:pic>
        <p:nvPicPr>
          <p:cNvPr id="9" name="Snagit_SNGOUT2136">
            <a:extLst>
              <a:ext uri="{FF2B5EF4-FFF2-40B4-BE49-F238E27FC236}">
                <a16:creationId xmlns:a16="http://schemas.microsoft.com/office/drawing/2014/main" id="{3D959D96-EDD1-DFFB-A590-2BA12E8DB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278" y="4358593"/>
            <a:ext cx="1825082" cy="1596173"/>
          </a:xfrm>
          <a:prstGeom prst="rect">
            <a:avLst/>
          </a:prstGeom>
        </p:spPr>
      </p:pic>
      <p:pic>
        <p:nvPicPr>
          <p:cNvPr id="13" name="Snagit_SNGOUT2129">
            <a:extLst>
              <a:ext uri="{FF2B5EF4-FFF2-40B4-BE49-F238E27FC236}">
                <a16:creationId xmlns:a16="http://schemas.microsoft.com/office/drawing/2014/main" id="{4C03571E-14B2-A141-6335-B9D6A70DFE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192" y="4265100"/>
            <a:ext cx="2050510" cy="1689666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3C4380C1-D12A-5986-0FC9-5515939D153C}"/>
              </a:ext>
            </a:extLst>
          </p:cNvPr>
          <p:cNvSpPr txBox="1"/>
          <p:nvPr/>
        </p:nvSpPr>
        <p:spPr>
          <a:xfrm>
            <a:off x="6567834" y="2015999"/>
            <a:ext cx="4123979" cy="1292889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Wird die skizzierte Geometrie als Block </a:t>
            </a: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wiederverwendet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muss die Orientierung des SKS beachtet werden, um die Entwurfs-absicht zu erhalten.</a:t>
            </a: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918AC0E-059B-4A30-BAFA-B894A0C2BAE6}"/>
              </a:ext>
            </a:extLst>
          </p:cNvPr>
          <p:cNvSpPr txBox="1"/>
          <p:nvPr/>
        </p:nvSpPr>
        <p:spPr>
          <a:xfrm>
            <a:off x="1086720" y="3831984"/>
            <a:ext cx="1619903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200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Blockskizze auf XZ Ebene (Ursprung)</a:t>
            </a:r>
            <a:endParaRPr lang="en-GB" sz="1200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A079C43-C0FE-4EFC-C156-158078AE6B7B}"/>
              </a:ext>
            </a:extLst>
          </p:cNvPr>
          <p:cNvSpPr txBox="1"/>
          <p:nvPr/>
        </p:nvSpPr>
        <p:spPr>
          <a:xfrm>
            <a:off x="3406278" y="3831984"/>
            <a:ext cx="2039535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200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Ableitung der Skizze: Orientierung wird vererbt</a:t>
            </a:r>
            <a:endParaRPr lang="en-GB" sz="1200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50DECD2-5C2A-7C8A-F350-366956068727}"/>
              </a:ext>
            </a:extLst>
          </p:cNvPr>
          <p:cNvSpPr txBox="1"/>
          <p:nvPr/>
        </p:nvSpPr>
        <p:spPr>
          <a:xfrm>
            <a:off x="5872110" y="3831984"/>
            <a:ext cx="3125586" cy="36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200" dirty="0">
                <a:solidFill>
                  <a:srgbClr val="607B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Platzierung des Blocks auf der XY Ebene, wird dessen Geometrie gespiegelt</a:t>
            </a:r>
            <a:endParaRPr lang="en-GB" sz="1200" dirty="0">
              <a:solidFill>
                <a:srgbClr val="607B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7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98A85-0E5D-5ED6-0BC0-7AF736DB8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92114F57-CB07-F240-7D1F-D358FBD337FB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Orientierung des SKS relativ zum Ursprungs Koordinaten System</a:t>
            </a:r>
            <a:endParaRPr lang="de-DE" sz="12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31887DA-39D5-F263-C53C-0C30C1756661}"/>
              </a:ext>
            </a:extLst>
          </p:cNvPr>
          <p:cNvSpPr txBox="1"/>
          <p:nvPr/>
        </p:nvSpPr>
        <p:spPr>
          <a:xfrm>
            <a:off x="6567834" y="2015999"/>
            <a:ext cx="4123979" cy="672337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können folgende Fälle unterschieden werden </a:t>
            </a: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: Konsistenz)</a:t>
            </a: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007A35B7-059A-F8AE-67AB-B484D4B6B2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30103"/>
              </p:ext>
            </p:extLst>
          </p:nvPr>
        </p:nvGraphicFramePr>
        <p:xfrm>
          <a:off x="5719122" y="3211722"/>
          <a:ext cx="4315968" cy="1880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7737">
                  <a:extLst>
                    <a:ext uri="{9D8B030D-6E8A-4147-A177-3AD203B41FA5}">
                      <a16:colId xmlns:a16="http://schemas.microsoft.com/office/drawing/2014/main" val="417034477"/>
                    </a:ext>
                  </a:extLst>
                </a:gridCol>
                <a:gridCol w="1053983">
                  <a:extLst>
                    <a:ext uri="{9D8B030D-6E8A-4147-A177-3AD203B41FA5}">
                      <a16:colId xmlns:a16="http://schemas.microsoft.com/office/drawing/2014/main" val="684722326"/>
                    </a:ext>
                  </a:extLst>
                </a:gridCol>
                <a:gridCol w="996696">
                  <a:extLst>
                    <a:ext uri="{9D8B030D-6E8A-4147-A177-3AD203B41FA5}">
                      <a16:colId xmlns:a16="http://schemas.microsoft.com/office/drawing/2014/main" val="3384115149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1192892379"/>
                    </a:ext>
                  </a:extLst>
                </a:gridCol>
              </a:tblGrid>
              <a:tr h="4341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Ursprungsebene, auf der Block platziert wird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607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6238"/>
                  </a:ext>
                </a:extLst>
              </a:tr>
              <a:tr h="6519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Ursprungsebene für Blockdefinition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607B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XY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XZ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YZ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7638187"/>
                  </a:ext>
                </a:extLst>
              </a:tr>
              <a:tr h="2649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XY</a:t>
                      </a:r>
                      <a:endParaRPr lang="en-GB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607B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gespiegelt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5068143"/>
                  </a:ext>
                </a:extLst>
              </a:tr>
              <a:tr h="2649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XZ</a:t>
                      </a:r>
                      <a:endParaRPr lang="en-GB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607B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gespiegelt</a:t>
                      </a:r>
                      <a:endParaRPr lang="en-GB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gespiegelt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0758763"/>
                  </a:ext>
                </a:extLst>
              </a:tr>
              <a:tr h="2649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YZ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607B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gespiegelt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5587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02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98A85-0E5D-5ED6-0BC0-7AF736DB8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5">
            <a:extLst>
              <a:ext uri="{FF2B5EF4-FFF2-40B4-BE49-F238E27FC236}">
                <a16:creationId xmlns:a16="http://schemas.microsoft.com/office/drawing/2014/main" id="{92114F57-CB07-F240-7D1F-D358FBD337FB}"/>
              </a:ext>
            </a:extLst>
          </p:cNvPr>
          <p:cNvSpPr/>
          <p:nvPr/>
        </p:nvSpPr>
        <p:spPr>
          <a:xfrm>
            <a:off x="720000" y="2016000"/>
            <a:ext cx="4252692" cy="149776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Orientierung des SKS relativ zum Ursprungs Koordinaten System</a:t>
            </a:r>
            <a:endParaRPr lang="de-DE" sz="12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31887DA-39D5-F263-C53C-0C30C1756661}"/>
              </a:ext>
            </a:extLst>
          </p:cNvPr>
          <p:cNvSpPr txBox="1"/>
          <p:nvPr/>
        </p:nvSpPr>
        <p:spPr>
          <a:xfrm>
            <a:off x="6567834" y="2015999"/>
            <a:ext cx="4123979" cy="2406532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noAutofit/>
          </a:bodyPr>
          <a:lstStyle/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Alternativen:</a:t>
            </a: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ein gespiegeltes Verhalten zu erwarten, Blockskizze gespiegelt zeichnen.</a:t>
            </a:r>
          </a:p>
          <a:p>
            <a:pPr marL="335748" indent="-33574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Arbeitsebene auf entsprechende Ursprungs-ebene mit Abstand 0 mm platzieren. Anschließend Normale der Arbeitsebene umkehren. </a:t>
            </a:r>
          </a:p>
          <a:p>
            <a:pPr marL="358775">
              <a:lnSpc>
                <a:spcPct val="150000"/>
              </a:lnSpc>
              <a:buClr>
                <a:schemeClr val="accent2"/>
              </a:buClr>
            </a:pPr>
            <a:r>
              <a:rPr lang="de-DE" sz="11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(Arbeitsebene markieren &gt; RMB &gt; Normale umkehren)</a:t>
            </a:r>
          </a:p>
        </p:txBody>
      </p:sp>
      <p:pic>
        <p:nvPicPr>
          <p:cNvPr id="5" name="Snagit_SNGOUT2092">
            <a:extLst>
              <a:ext uri="{FF2B5EF4-FFF2-40B4-BE49-F238E27FC236}">
                <a16:creationId xmlns:a16="http://schemas.microsoft.com/office/drawing/2014/main" id="{47420F02-CF92-F680-B1A1-322339E6B1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40" y="2996843"/>
            <a:ext cx="1598616" cy="3124236"/>
          </a:xfrm>
          <a:prstGeom prst="rect">
            <a:avLst/>
          </a:prstGeom>
        </p:spPr>
      </p:pic>
      <p:pic>
        <p:nvPicPr>
          <p:cNvPr id="4" name="Snagit_SNGOUT2171">
            <a:extLst>
              <a:ext uri="{FF2B5EF4-FFF2-40B4-BE49-F238E27FC236}">
                <a16:creationId xmlns:a16="http://schemas.microsoft.com/office/drawing/2014/main" id="{ECCF7370-74C4-646F-C423-AEF8715BEB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196" y="2765542"/>
            <a:ext cx="2502134" cy="1274851"/>
          </a:xfrm>
          <a:prstGeom prst="rect">
            <a:avLst/>
          </a:prstGeom>
        </p:spPr>
      </p:pic>
      <p:pic>
        <p:nvPicPr>
          <p:cNvPr id="8" name="Snagit_SNGOUT2185">
            <a:extLst>
              <a:ext uri="{FF2B5EF4-FFF2-40B4-BE49-F238E27FC236}">
                <a16:creationId xmlns:a16="http://schemas.microsoft.com/office/drawing/2014/main" id="{965B5C1C-68A3-7EA2-B2A7-C80AE09F0F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196" y="4263304"/>
            <a:ext cx="1447102" cy="1841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025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Benutzerdefiniert</PresentationFormat>
  <Paragraphs>48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Wingdings 2</vt:lpstr>
      <vt:lpstr>Wingdings 3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Dieter Kemmerer-Fleckenstein</dc:creator>
  <cp:lastModifiedBy>Dieter Kemmerer-Fleckenstein</cp:lastModifiedBy>
  <cp:revision>4</cp:revision>
  <cp:lastPrinted>2025-07-16T10:54:20Z</cp:lastPrinted>
  <dcterms:created xsi:type="dcterms:W3CDTF">2025-07-14T16:44:36Z</dcterms:created>
  <dcterms:modified xsi:type="dcterms:W3CDTF">2025-10-27T13:34:31Z</dcterms:modified>
</cp:coreProperties>
</file>